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14"/>
  </p:notesMasterIdLst>
  <p:handoutMasterIdLst>
    <p:handoutMasterId r:id="rId15"/>
  </p:handoutMasterIdLst>
  <p:sldIdLst>
    <p:sldId id="11305" r:id="rId5"/>
    <p:sldId id="11314" r:id="rId6"/>
    <p:sldId id="11312" r:id="rId7"/>
    <p:sldId id="11310" r:id="rId8"/>
    <p:sldId id="11297" r:id="rId9"/>
    <p:sldId id="11306" r:id="rId10"/>
    <p:sldId id="11313" r:id="rId11"/>
    <p:sldId id="343" r:id="rId12"/>
    <p:sldId id="11302" r:id="rId13"/>
  </p:sldIdLst>
  <p:sldSz cx="12192000" cy="6858000"/>
  <p:notesSz cx="6858000" cy="9144000"/>
  <p:embeddedFontLst>
    <p:embeddedFont>
      <p:font typeface="Cytiva Aktiv" panose="020B050402020202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9DC015-81E2-AA6F-82F9-D40032CBCC45}" name="Beckham, Lewis" initials="LB" userId="S::Lew.Beckham@cytiva.com::5717a007-90af-42cb-b6ca-79c2b8dd8e88" providerId="AD"/>
  <p188:author id="{F37CA891-7040-C679-A662-9DECFFC915A1}" name="Jordan, Daphne" initials="JD" userId="S::daphne.jordan@cytiva.com::600eb01f-2019-44e2-a318-c73c88743f61" providerId="AD"/>
  <p188:author id="{5BFBCB97-3826-EB2C-C340-E9DB59EFE4D6}" name="Jenkins, Lee" initials="JL" userId="S::L.Jenkins@cytiva.com::921fbb25-9b5d-4cde-8963-4e36a777f9d1" providerId="AD"/>
  <p188:author id="{07599EE2-0B52-A79D-2218-0E2E2F7B345D}" name="Evans, Rebecca" initials="RE" userId="S::rebecca.evans@cytiva.com::d0e6da46-1116-41dd-9b52-fdcdae67eb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D40FBE82-8A3B-4042-AE8A-67872097549C}">
  <a:tblStyle styleId="{D40FBE82-8A3B-4042-AE8A-67872097549C}" styleName="Cytiva Table 01">
    <a:wholeTbl>
      <a:tcTxStyle>
        <a:fontRef idx="minor"/>
        <a:schemeClr val="dk1"/>
      </a:tcTxStyle>
      <a:tcStyle>
        <a:tcBdr>
          <a:left>
            <a:ln>
              <a:noFill/>
            </a:ln>
          </a:left>
          <a:right>
            <a:ln>
              <a:noFill/>
            </a:ln>
          </a:right>
          <a:top>
            <a:ln w="6350">
              <a:solidFill>
                <a:schemeClr val="dk1"/>
              </a:solidFill>
            </a:ln>
          </a:top>
          <a:bottom>
            <a:ln w="6350">
              <a:solidFill>
                <a:schemeClr val="dk1"/>
              </a:solidFill>
            </a:ln>
          </a:bottom>
          <a:insideH>
            <a:ln w="6350">
              <a:solidFill>
                <a:schemeClr val="dk1"/>
              </a:solidFill>
            </a:ln>
          </a:insideH>
          <a:insideV>
            <a:ln>
              <a:noFill/>
            </a:ln>
          </a:insideV>
        </a:tcBdr>
        <a:fill>
          <a:noFill/>
        </a:fill>
      </a:tcStyle>
    </a:wholeTbl>
    <a:band1H>
      <a:tcStyle>
        <a:tcBdr/>
        <a:fill>
          <a:noFill/>
        </a:fill>
      </a:tcStyle>
    </a:band1H>
    <a:band2H>
      <a:tcStyle>
        <a:tcBdr/>
        <a:fill>
          <a:solidFill>
            <a:srgbClr val="E8E8E8"/>
          </a:solidFill>
        </a:fill>
      </a:tcStyle>
    </a:band2H>
    <a:band1V>
      <a:tcStyle>
        <a:tcBdr/>
        <a:fill>
          <a:solidFill>
            <a:srgbClr val="E8E8E8"/>
          </a:solidFill>
        </a:fill>
      </a:tcStyle>
    </a:band1V>
    <a:band2V>
      <a:tcStyle>
        <a:tcBdr/>
        <a:fill>
          <a:noFill/>
        </a:fill>
      </a:tcStyle>
    </a:band2V>
    <a:lastCol>
      <a:tcTxStyle b="on"/>
      <a:tcStyle>
        <a:tcBdr/>
      </a:tcStyle>
    </a:lastCol>
    <a:firstCol>
      <a:tcTxStyle b="on"/>
      <a:tcStyle>
        <a:tcBdr/>
      </a:tcStyle>
    </a:firstCol>
    <a:lastRow>
      <a:tcTxStyle b="on">
        <a:fontRef idx="minor"/>
        <a:schemeClr val="dk1"/>
      </a:tcTxStyle>
      <a:tcStyle>
        <a:tcBdr>
          <a:top>
            <a:ln w="19050">
              <a:solidFill>
                <a:schemeClr val="dk1"/>
              </a:solidFill>
            </a:ln>
          </a:top>
          <a:bottom>
            <a:ln>
              <a:noFill/>
            </a:ln>
          </a:bottom>
        </a:tcBdr>
        <a:fill>
          <a:noFill/>
        </a:fill>
      </a:tcStyle>
    </a:lastRow>
    <a:firstRow>
      <a:tcTxStyle b="on">
        <a:fontRef idx="minor"/>
        <a:schemeClr val="lt1"/>
      </a:tcTxStyle>
      <a:tcStyle>
        <a:tcBdr>
          <a:top>
            <a:ln>
              <a:noFill/>
            </a:ln>
          </a:top>
          <a:bottom>
            <a:ln>
              <a:no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90688" autoAdjust="0"/>
  </p:normalViewPr>
  <p:slideViewPr>
    <p:cSldViewPr snapToGrid="0">
      <p:cViewPr varScale="1">
        <p:scale>
          <a:sx n="100" d="100"/>
          <a:sy n="100" d="100"/>
        </p:scale>
        <p:origin x="1230"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23" d="100"/>
          <a:sy n="123" d="100"/>
        </p:scale>
        <p:origin x="4911" y="45"/>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9C7092-6D5B-F742-A17A-DCA4BB22CB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525FA8-544D-2D43-AE37-7316E5B97D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18CE3D-D650-B240-9413-CF0E97FC650E}" type="datetimeFigureOut">
              <a:rPr lang="en-US" smtClean="0"/>
              <a:t>3/6/2024</a:t>
            </a:fld>
            <a:endParaRPr lang="en-US"/>
          </a:p>
        </p:txBody>
      </p:sp>
      <p:sp>
        <p:nvSpPr>
          <p:cNvPr id="4" name="Footer Placeholder 3">
            <a:extLst>
              <a:ext uri="{FF2B5EF4-FFF2-40B4-BE49-F238E27FC236}">
                <a16:creationId xmlns:a16="http://schemas.microsoft.com/office/drawing/2014/main" id="{C894F0E0-B0AF-CE49-8FC2-CE0DD3D0EE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CC69CD-F6BF-8E45-80F0-6EB81C7DBD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8B4359-9525-C14A-AE4B-26190B9D0075}" type="slidenum">
              <a:rPr lang="en-US" smtClean="0"/>
              <a:t>‹#›</a:t>
            </a:fld>
            <a:endParaRPr lang="en-US"/>
          </a:p>
        </p:txBody>
      </p:sp>
    </p:spTree>
    <p:extLst>
      <p:ext uri="{BB962C8B-B14F-4D97-AF65-F5344CB8AC3E}">
        <p14:creationId xmlns:p14="http://schemas.microsoft.com/office/powerpoint/2010/main" val="3382068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1EEEDB-946C-8B42-8AFE-F2DA066CE491}"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EC1D3-87DA-DF4A-B154-C559FEC92085}" type="slidenum">
              <a:rPr lang="en-US" smtClean="0"/>
              <a:t>‹#›</a:t>
            </a:fld>
            <a:endParaRPr lang="en-US"/>
          </a:p>
        </p:txBody>
      </p:sp>
    </p:spTree>
    <p:extLst>
      <p:ext uri="{BB962C8B-B14F-4D97-AF65-F5344CB8AC3E}">
        <p14:creationId xmlns:p14="http://schemas.microsoft.com/office/powerpoint/2010/main" val="296638895"/>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Cytiva Aktiv"/>
      <a:buChar char="•"/>
      <a:defRPr sz="1200" kern="1200">
        <a:solidFill>
          <a:schemeClr val="tx1"/>
        </a:solidFill>
        <a:latin typeface="+mn-lt"/>
        <a:ea typeface="+mn-ea"/>
        <a:cs typeface="+mn-cs"/>
      </a:defRPr>
    </a:lvl1pPr>
    <a:lvl2pPr marL="628650" indent="-171450" algn="l" defTabSz="914400" rtl="0" eaLnBrk="1" latinLnBrk="0" hangingPunct="1">
      <a:buFont typeface="Cytiva Aktiv"/>
      <a:buChar char="•"/>
      <a:defRPr sz="1200" kern="1200">
        <a:solidFill>
          <a:schemeClr val="tx1"/>
        </a:solidFill>
        <a:latin typeface="+mn-lt"/>
        <a:ea typeface="+mn-ea"/>
        <a:cs typeface="+mn-cs"/>
      </a:defRPr>
    </a:lvl2pPr>
    <a:lvl3pPr marL="1085850" indent="-171450" algn="l" defTabSz="914400" rtl="0" eaLnBrk="1" latinLnBrk="0" hangingPunct="1">
      <a:buFont typeface="Cytiva Aktiv"/>
      <a:buChar char="•"/>
      <a:defRPr sz="1200" kern="1200">
        <a:solidFill>
          <a:schemeClr val="tx1"/>
        </a:solidFill>
        <a:latin typeface="+mn-lt"/>
        <a:ea typeface="+mn-ea"/>
        <a:cs typeface="+mn-cs"/>
      </a:defRPr>
    </a:lvl3pPr>
    <a:lvl4pPr marL="1543050" indent="-171450" algn="l" defTabSz="914400" rtl="0" eaLnBrk="1" latinLnBrk="0" hangingPunct="1">
      <a:buFont typeface="Cytiva Aktiv"/>
      <a:buChar char="•"/>
      <a:defRPr sz="1200" kern="1200">
        <a:solidFill>
          <a:schemeClr val="tx1"/>
        </a:solidFill>
        <a:latin typeface="+mn-lt"/>
        <a:ea typeface="+mn-ea"/>
        <a:cs typeface="+mn-cs"/>
      </a:defRPr>
    </a:lvl4pPr>
    <a:lvl5pPr marL="2000250" indent="-171450" algn="l" defTabSz="914400" rtl="0" eaLnBrk="1" latinLnBrk="0" hangingPunct="1">
      <a:buFont typeface="Cytiva Aktiv"/>
      <a:buChar char="•"/>
      <a:defRPr sz="1200" kern="1200">
        <a:solidFill>
          <a:schemeClr val="tx1"/>
        </a:solidFill>
        <a:latin typeface="+mn-lt"/>
        <a:ea typeface="+mn-ea"/>
        <a:cs typeface="+mn-cs"/>
      </a:defRPr>
    </a:lvl5pPr>
    <a:lvl6pPr marL="2457450" indent="-171450" algn="l" defTabSz="914400" rtl="0" eaLnBrk="1" latinLnBrk="0" hangingPunct="1">
      <a:buFont typeface="Cytiva Aktiv"/>
      <a:buChar char="•"/>
      <a:defRPr sz="1200" kern="1200">
        <a:solidFill>
          <a:schemeClr val="tx1"/>
        </a:solidFill>
        <a:latin typeface="+mn-lt"/>
        <a:ea typeface="+mn-ea"/>
        <a:cs typeface="+mn-cs"/>
      </a:defRPr>
    </a:lvl6pPr>
    <a:lvl7pPr marL="2914650" indent="-171450" algn="l" defTabSz="914400" rtl="0" eaLnBrk="1" latinLnBrk="0" hangingPunct="1">
      <a:buFont typeface="Cytiva Aktiv"/>
      <a:buChar char="•"/>
      <a:defRPr sz="1200" kern="1200">
        <a:solidFill>
          <a:schemeClr val="tx1"/>
        </a:solidFill>
        <a:latin typeface="+mn-lt"/>
        <a:ea typeface="+mn-ea"/>
        <a:cs typeface="+mn-cs"/>
      </a:defRPr>
    </a:lvl7pPr>
    <a:lvl8pPr marL="3371850" indent="-171450" algn="l" defTabSz="914400" rtl="0" eaLnBrk="1" latinLnBrk="0" hangingPunct="1">
      <a:buFont typeface="Cytiva Aktiv"/>
      <a:buChar char="•"/>
      <a:defRPr sz="1200" kern="1200">
        <a:solidFill>
          <a:schemeClr val="tx1"/>
        </a:solidFill>
        <a:latin typeface="+mn-lt"/>
        <a:ea typeface="+mn-ea"/>
        <a:cs typeface="+mn-cs"/>
      </a:defRPr>
    </a:lvl8pPr>
    <a:lvl9pPr marL="3829050" indent="-171450" algn="l" defTabSz="914400" rtl="0" eaLnBrk="1" latinLnBrk="0" hangingPunct="1">
      <a:buFont typeface="Cytiva Aktiv"/>
      <a:buChar char="•"/>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s://www.linkedin.com/company/cytiva" TargetMode="External"/><Relationship Id="rId2" Type="http://schemas.openxmlformats.org/officeDocument/2006/relationships/hyperlink" Target="https://www.facebook.com/cytiva" TargetMode="External"/><Relationship Id="rId1" Type="http://schemas.openxmlformats.org/officeDocument/2006/relationships/slideMaster" Target="../slideMasters/slideMaster1.xml"/><Relationship Id="rId5" Type="http://schemas.openxmlformats.org/officeDocument/2006/relationships/hyperlink" Target="https://www.youtube.com/c/cytiva" TargetMode="External"/><Relationship Id="rId4" Type="http://schemas.openxmlformats.org/officeDocument/2006/relationships/hyperlink" Target="https://www.instagram.com/cytiva" TargetMode="Externa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s://www.linkedin.com/company/cytiva" TargetMode="External"/><Relationship Id="rId2" Type="http://schemas.openxmlformats.org/officeDocument/2006/relationships/hyperlink" Target="https://www.facebook.com/cytiva" TargetMode="External"/><Relationship Id="rId1" Type="http://schemas.openxmlformats.org/officeDocument/2006/relationships/slideMaster" Target="../slideMasters/slideMaster1.xml"/><Relationship Id="rId5" Type="http://schemas.openxmlformats.org/officeDocument/2006/relationships/hyperlink" Target="https://www.youtube.com/c/cytiva" TargetMode="External"/><Relationship Id="rId4" Type="http://schemas.openxmlformats.org/officeDocument/2006/relationships/hyperlink" Target="https://www.instagram.com/cytiva" TargetMode="Externa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Cytiva" descr="Cytiva">
            <a:extLst>
              <a:ext uri="{FF2B5EF4-FFF2-40B4-BE49-F238E27FC236}">
                <a16:creationId xmlns:a16="http://schemas.microsoft.com/office/drawing/2014/main" id="{4735DB9B-F404-744A-A68D-7EBD317504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51853" y="251121"/>
            <a:ext cx="2983931" cy="1259883"/>
          </a:xfrm>
          <a:prstGeom prst="rect">
            <a:avLst/>
          </a:prstGeom>
          <a:noFill/>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7277946" cy="2235855"/>
          </a:xfrm>
        </p:spPr>
        <p:txBody>
          <a:bodyPr anchor="b"/>
          <a:lstStyle>
            <a:lvl1pPr algn="l">
              <a:lnSpc>
                <a:spcPct val="85000"/>
              </a:lnSpc>
              <a:defRPr sz="6600" b="1">
                <a:solidFill>
                  <a:schemeClr val="tx2"/>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7277946" cy="638892"/>
          </a:xfrm>
        </p:spPr>
        <p:txBody>
          <a:bodyPr>
            <a:noAutofit/>
          </a:bodyPr>
          <a:lstStyle>
            <a:lvl1pPr marL="0" indent="0" algn="l">
              <a:spcBef>
                <a:spcPts val="0"/>
              </a:spcBef>
              <a:buNone/>
              <a:defRPr sz="2000" b="1">
                <a:solidFill>
                  <a:schemeClr val="tx2"/>
                </a:solidFill>
              </a:defRPr>
            </a:lvl1pPr>
            <a:lvl2pPr marL="0" indent="0" algn="l">
              <a:spcBef>
                <a:spcPts val="0"/>
              </a:spcBef>
              <a:buNone/>
              <a:defRPr sz="2000" b="1">
                <a:solidFill>
                  <a:schemeClr val="tx2"/>
                </a:solidFill>
              </a:defRPr>
            </a:lvl2pPr>
            <a:lvl3pPr marL="0" indent="0" algn="l">
              <a:spcBef>
                <a:spcPts val="0"/>
              </a:spcBef>
              <a:buNone/>
              <a:defRPr sz="2000" b="1">
                <a:solidFill>
                  <a:schemeClr val="tx2"/>
                </a:solidFill>
              </a:defRPr>
            </a:lvl3pPr>
            <a:lvl4pPr marL="0" indent="0" algn="l">
              <a:spcBef>
                <a:spcPts val="0"/>
              </a:spcBef>
              <a:buNone/>
              <a:defRPr sz="2000" b="1">
                <a:solidFill>
                  <a:schemeClr val="tx2"/>
                </a:solidFill>
              </a:defRPr>
            </a:lvl4pPr>
            <a:lvl5pPr marL="0" indent="0" algn="l">
              <a:spcBef>
                <a:spcPts val="0"/>
              </a:spcBef>
              <a:buNone/>
              <a:defRPr sz="2000" b="1">
                <a:solidFill>
                  <a:schemeClr val="tx2"/>
                </a:solidFill>
              </a:defRPr>
            </a:lvl5pPr>
            <a:lvl6pPr marL="0" indent="0" algn="l">
              <a:spcBef>
                <a:spcPts val="0"/>
              </a:spcBef>
              <a:buNone/>
              <a:defRPr sz="2000" b="1">
                <a:solidFill>
                  <a:schemeClr val="tx2"/>
                </a:solidFill>
              </a:defRPr>
            </a:lvl6pPr>
            <a:lvl7pPr marL="0" indent="0" algn="l">
              <a:spcBef>
                <a:spcPts val="0"/>
              </a:spcBef>
              <a:buNone/>
              <a:defRPr sz="2000" b="1">
                <a:solidFill>
                  <a:schemeClr val="tx2"/>
                </a:solidFill>
              </a:defRPr>
            </a:lvl7pPr>
            <a:lvl8pPr marL="0" indent="0" algn="l">
              <a:spcBef>
                <a:spcPts val="0"/>
              </a:spcBef>
              <a:buNone/>
              <a:defRPr sz="2000" b="1">
                <a:solidFill>
                  <a:schemeClr val="tx2"/>
                </a:solidFill>
              </a:defRPr>
            </a:lvl8pPr>
            <a:lvl9pPr marL="0" indent="0" algn="l">
              <a:spcBef>
                <a:spcPts val="0"/>
              </a:spcBef>
              <a:buNone/>
              <a:defRPr sz="2000" b="1">
                <a:solidFill>
                  <a:schemeClr val="tx2"/>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9" y="5166360"/>
            <a:ext cx="7277946" cy="914400"/>
          </a:xfrm>
        </p:spPr>
        <p:txBody>
          <a:bodyPr>
            <a:noAutofit/>
          </a:bodyPr>
          <a:lstStyle>
            <a:lvl1pPr marL="0" indent="0">
              <a:spcBef>
                <a:spcPts val="0"/>
              </a:spcBef>
              <a:buFontTx/>
              <a:buNone/>
              <a:defRPr sz="1400"/>
            </a:lvl1pPr>
            <a:lvl2pPr marL="0" indent="0">
              <a:spcBef>
                <a:spcPts val="0"/>
              </a:spcBef>
              <a:buFontTx/>
              <a:buNone/>
              <a:defRPr sz="1400"/>
            </a:lvl2pPr>
            <a:lvl3pPr marL="0" indent="0">
              <a:spcBef>
                <a:spcPts val="0"/>
              </a:spcBef>
              <a:buFontTx/>
              <a:buNone/>
              <a:defRPr sz="1400"/>
            </a:lvl3pPr>
            <a:lvl4pPr marL="0" indent="0">
              <a:spcBef>
                <a:spcPts val="0"/>
              </a:spcBef>
              <a:buFontTx/>
              <a:buNone/>
              <a:defRPr sz="1400"/>
            </a:lvl4pPr>
            <a:lvl5pPr marL="0" indent="0">
              <a:spcBef>
                <a:spcPts val="0"/>
              </a:spcBef>
              <a:buFontTx/>
              <a:buNone/>
              <a:defRPr sz="1400"/>
            </a:lvl5pPr>
            <a:lvl6pPr marL="0" indent="0">
              <a:spcBef>
                <a:spcPts val="0"/>
              </a:spcBef>
              <a:buFontTx/>
              <a:buNone/>
              <a:defRPr sz="1400"/>
            </a:lvl6pPr>
            <a:lvl7pPr marL="0" indent="0">
              <a:spcBef>
                <a:spcPts val="0"/>
              </a:spcBef>
              <a:buFontTx/>
              <a:buNone/>
              <a:defRPr sz="1400"/>
            </a:lvl7pPr>
            <a:lvl8pPr marL="0" indent="0">
              <a:spcBef>
                <a:spcPts val="0"/>
              </a:spcBef>
              <a:buFontTx/>
              <a:buNone/>
              <a:defRPr sz="1400"/>
            </a:lvl8pPr>
            <a:lvl9pPr marL="0" indent="0">
              <a:spcBef>
                <a:spcPts val="0"/>
              </a:spcBef>
              <a:buFontTx/>
              <a:buNone/>
              <a:defRPr sz="1400"/>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Tree>
    <p:extLst>
      <p:ext uri="{BB962C8B-B14F-4D97-AF65-F5344CB8AC3E}">
        <p14:creationId xmlns:p14="http://schemas.microsoft.com/office/powerpoint/2010/main" val="40307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3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 Pictogram - Green">
    <p:bg>
      <p:bgPr>
        <a:solidFill>
          <a:srgbClr val="00886F"/>
        </a:solidFill>
        <a:effectLst/>
      </p:bgPr>
    </p:bg>
    <p:spTree>
      <p:nvGrpSpPr>
        <p:cNvPr id="1" name=""/>
        <p:cNvGrpSpPr/>
        <p:nvPr/>
      </p:nvGrpSpPr>
      <p:grpSpPr>
        <a:xfrm>
          <a:off x="0" y="0"/>
          <a:ext cx="0" cy="0"/>
          <a:chOff x="0" y="0"/>
          <a:chExt cx="0" cy="0"/>
        </a:xfrm>
      </p:grpSpPr>
      <p:pic>
        <p:nvPicPr>
          <p:cNvPr id="4" name="Pictogram">
            <a:extLst>
              <a:ext uri="{FF2B5EF4-FFF2-40B4-BE49-F238E27FC236}">
                <a16:creationId xmlns:a16="http://schemas.microsoft.com/office/drawing/2014/main" id="{C38EE52F-7015-A440-AB04-270D9D30759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hidden">
          <a:xfrm>
            <a:off x="6096000" y="0"/>
            <a:ext cx="6095999" cy="6858000"/>
          </a:xfrm>
          <a:prstGeom prst="rect">
            <a:avLst/>
          </a:prstGeom>
        </p:spPr>
      </p:pic>
      <p:pic>
        <p:nvPicPr>
          <p:cNvPr id="8" name="Cytiva" descr="Cytiva">
            <a:extLst>
              <a:ext uri="{FF2B5EF4-FFF2-40B4-BE49-F238E27FC236}">
                <a16:creationId xmlns:a16="http://schemas.microsoft.com/office/drawing/2014/main" id="{185DC8AC-B30C-1B4C-89FE-74C0315E54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251852" y="251121"/>
            <a:ext cx="2983931" cy="1259882"/>
          </a:xfrm>
          <a:prstGeom prst="rect">
            <a:avLst/>
          </a:prstGeom>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5184140" cy="2235855"/>
          </a:xfrm>
        </p:spPr>
        <p:txBody>
          <a:bodyPr anchor="b"/>
          <a:lstStyle>
            <a:lvl1pPr algn="l">
              <a:lnSpc>
                <a:spcPct val="85000"/>
              </a:lnSpc>
              <a:defRPr sz="5400" b="1">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5184139" cy="638892"/>
          </a:xfrm>
        </p:spPr>
        <p:txBody>
          <a:bodyPr>
            <a:noAutofit/>
          </a:bodyPr>
          <a:lstStyle>
            <a:lvl1pPr marL="0" indent="0" algn="l">
              <a:spcBef>
                <a:spcPts val="0"/>
              </a:spcBef>
              <a:buNone/>
              <a:defRPr sz="2000" b="1">
                <a:solidFill>
                  <a:schemeClr val="tx1"/>
                </a:solidFill>
              </a:defRPr>
            </a:lvl1pPr>
            <a:lvl2pPr marL="0" indent="0" algn="l">
              <a:spcBef>
                <a:spcPts val="0"/>
              </a:spcBef>
              <a:buNone/>
              <a:defRPr sz="2000" b="1">
                <a:solidFill>
                  <a:schemeClr val="tx1"/>
                </a:solidFill>
              </a:defRPr>
            </a:lvl2pPr>
            <a:lvl3pPr marL="0" indent="0" algn="l">
              <a:spcBef>
                <a:spcPts val="0"/>
              </a:spcBef>
              <a:buNone/>
              <a:defRPr sz="2000" b="1">
                <a:solidFill>
                  <a:schemeClr val="tx1"/>
                </a:solidFill>
              </a:defRPr>
            </a:lvl3pPr>
            <a:lvl4pPr marL="0" indent="0" algn="l">
              <a:spcBef>
                <a:spcPts val="0"/>
              </a:spcBef>
              <a:buNone/>
              <a:defRPr sz="2000" b="1">
                <a:solidFill>
                  <a:schemeClr val="tx1"/>
                </a:solidFill>
              </a:defRPr>
            </a:lvl4pPr>
            <a:lvl5pPr marL="0" indent="0" algn="l">
              <a:spcBef>
                <a:spcPts val="0"/>
              </a:spcBef>
              <a:buNone/>
              <a:defRPr sz="2000" b="1">
                <a:solidFill>
                  <a:schemeClr val="tx1"/>
                </a:solidFill>
              </a:defRPr>
            </a:lvl5pPr>
            <a:lvl6pPr marL="0" indent="0" algn="l">
              <a:spcBef>
                <a:spcPts val="0"/>
              </a:spcBef>
              <a:buNone/>
              <a:defRPr sz="2000" b="1">
                <a:solidFill>
                  <a:schemeClr val="tx1"/>
                </a:solidFill>
              </a:defRPr>
            </a:lvl6pPr>
            <a:lvl7pPr marL="0" indent="0" algn="l">
              <a:spcBef>
                <a:spcPts val="0"/>
              </a:spcBef>
              <a:buNone/>
              <a:defRPr sz="2000" b="1">
                <a:solidFill>
                  <a:schemeClr val="tx1"/>
                </a:solidFill>
              </a:defRPr>
            </a:lvl7pPr>
            <a:lvl8pPr marL="0" indent="0" algn="l">
              <a:spcBef>
                <a:spcPts val="0"/>
              </a:spcBef>
              <a:buNone/>
              <a:defRPr sz="2000" b="1">
                <a:solidFill>
                  <a:schemeClr val="tx1"/>
                </a:solidFill>
              </a:defRPr>
            </a:lvl8pPr>
            <a:lvl9pPr marL="0" indent="0" algn="l">
              <a:spcBef>
                <a:spcPts val="0"/>
              </a:spcBef>
              <a:buNone/>
              <a:defRPr sz="2000" b="1">
                <a:solidFill>
                  <a:schemeClr val="tx1"/>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9" y="5166359"/>
            <a:ext cx="5184139" cy="913765"/>
          </a:xfrm>
        </p:spPr>
        <p:txBody>
          <a:bodyPr>
            <a:noAutofit/>
          </a:bodyPr>
          <a:lstStyle>
            <a:lvl1pPr marL="0" indent="0">
              <a:spcBef>
                <a:spcPts val="0"/>
              </a:spcBef>
              <a:buFontTx/>
              <a:buNone/>
              <a:defRPr sz="1400">
                <a:solidFill>
                  <a:schemeClr val="tx1"/>
                </a:solidFill>
              </a:defRPr>
            </a:lvl1pPr>
            <a:lvl2pPr marL="0" indent="0">
              <a:spcBef>
                <a:spcPts val="0"/>
              </a:spcBef>
              <a:buFontTx/>
              <a:buNone/>
              <a:defRPr sz="1400">
                <a:solidFill>
                  <a:schemeClr val="tx1"/>
                </a:solidFill>
              </a:defRPr>
            </a:lvl2pPr>
            <a:lvl3pPr marL="0" indent="0">
              <a:spcBef>
                <a:spcPts val="0"/>
              </a:spcBef>
              <a:buFontTx/>
              <a:buNone/>
              <a:defRPr sz="1400">
                <a:solidFill>
                  <a:schemeClr val="tx1"/>
                </a:solidFill>
              </a:defRPr>
            </a:lvl3pPr>
            <a:lvl4pPr marL="0" indent="0">
              <a:spcBef>
                <a:spcPts val="0"/>
              </a:spcBef>
              <a:buFontTx/>
              <a:buNone/>
              <a:defRPr sz="1400">
                <a:solidFill>
                  <a:schemeClr val="tx1"/>
                </a:solidFill>
              </a:defRPr>
            </a:lvl4pPr>
            <a:lvl5pPr marL="0" indent="0">
              <a:spcBef>
                <a:spcPts val="0"/>
              </a:spcBef>
              <a:buFontTx/>
              <a:buNone/>
              <a:defRPr sz="1400">
                <a:solidFill>
                  <a:schemeClr val="tx1"/>
                </a:solidFill>
              </a:defRPr>
            </a:lvl5pPr>
            <a:lvl6pPr marL="0" indent="0">
              <a:spcBef>
                <a:spcPts val="0"/>
              </a:spcBef>
              <a:buFontTx/>
              <a:buNone/>
              <a:defRPr sz="1400">
                <a:solidFill>
                  <a:schemeClr val="tx1"/>
                </a:solidFill>
              </a:defRPr>
            </a:lvl6pPr>
            <a:lvl7pPr marL="0" indent="0">
              <a:spcBef>
                <a:spcPts val="0"/>
              </a:spcBef>
              <a:buFontTx/>
              <a:buNone/>
              <a:defRPr sz="1400">
                <a:solidFill>
                  <a:schemeClr val="tx1"/>
                </a:solidFill>
              </a:defRPr>
            </a:lvl7pPr>
            <a:lvl8pPr marL="0" indent="0">
              <a:spcBef>
                <a:spcPts val="0"/>
              </a:spcBef>
              <a:buFontTx/>
              <a:buNone/>
              <a:defRPr sz="1400">
                <a:solidFill>
                  <a:schemeClr val="tx1"/>
                </a:solidFill>
              </a:defRPr>
            </a:lvl8pPr>
            <a:lvl9pPr marL="0" indent="0">
              <a:spcBef>
                <a:spcPts val="0"/>
              </a:spcBef>
              <a:buFontTx/>
              <a:buNone/>
              <a:defRPr sz="1400">
                <a:solidFill>
                  <a:schemeClr val="tx1"/>
                </a:solidFill>
              </a:defRPr>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Tree>
    <p:extLst>
      <p:ext uri="{BB962C8B-B14F-4D97-AF65-F5344CB8AC3E}">
        <p14:creationId xmlns:p14="http://schemas.microsoft.com/office/powerpoint/2010/main" val="3347617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840">
          <p15:clr>
            <a:srgbClr val="FBAE40"/>
          </p15:clr>
        </p15:guide>
        <p15:guide id="4" pos="361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 Pictogram - Dark Blue">
    <p:bg>
      <p:bgPr>
        <a:solidFill>
          <a:srgbClr val="1B3064"/>
        </a:solidFill>
        <a:effectLst/>
      </p:bgPr>
    </p:bg>
    <p:spTree>
      <p:nvGrpSpPr>
        <p:cNvPr id="1" name=""/>
        <p:cNvGrpSpPr/>
        <p:nvPr/>
      </p:nvGrpSpPr>
      <p:grpSpPr>
        <a:xfrm>
          <a:off x="0" y="0"/>
          <a:ext cx="0" cy="0"/>
          <a:chOff x="0" y="0"/>
          <a:chExt cx="0" cy="0"/>
        </a:xfrm>
      </p:grpSpPr>
      <p:pic>
        <p:nvPicPr>
          <p:cNvPr id="9" name="Cytiva" descr="Cytiva">
            <a:extLst>
              <a:ext uri="{FF2B5EF4-FFF2-40B4-BE49-F238E27FC236}">
                <a16:creationId xmlns:a16="http://schemas.microsoft.com/office/drawing/2014/main" id="{BC64AFE8-B656-5A47-AE10-A3A08DB631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51852" y="251121"/>
            <a:ext cx="2983931" cy="1259882"/>
          </a:xfrm>
          <a:prstGeom prst="rect">
            <a:avLst/>
          </a:prstGeom>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5184140" cy="2235855"/>
          </a:xfrm>
        </p:spPr>
        <p:txBody>
          <a:bodyPr anchor="b"/>
          <a:lstStyle>
            <a:lvl1pPr algn="l">
              <a:lnSpc>
                <a:spcPct val="85000"/>
              </a:lnSpc>
              <a:defRPr sz="5400" b="1">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5184139" cy="638892"/>
          </a:xfrm>
        </p:spPr>
        <p:txBody>
          <a:bodyPr>
            <a:noAutofit/>
          </a:bodyPr>
          <a:lstStyle>
            <a:lvl1pPr marL="0" indent="0" algn="l">
              <a:spcBef>
                <a:spcPts val="0"/>
              </a:spcBef>
              <a:buNone/>
              <a:defRPr sz="2000" b="1">
                <a:solidFill>
                  <a:schemeClr val="tx1"/>
                </a:solidFill>
              </a:defRPr>
            </a:lvl1pPr>
            <a:lvl2pPr marL="0" indent="0" algn="l">
              <a:spcBef>
                <a:spcPts val="0"/>
              </a:spcBef>
              <a:buNone/>
              <a:defRPr sz="2000" b="1">
                <a:solidFill>
                  <a:schemeClr val="tx1"/>
                </a:solidFill>
              </a:defRPr>
            </a:lvl2pPr>
            <a:lvl3pPr marL="0" indent="0" algn="l">
              <a:spcBef>
                <a:spcPts val="0"/>
              </a:spcBef>
              <a:buNone/>
              <a:defRPr sz="2000" b="1">
                <a:solidFill>
                  <a:schemeClr val="tx1"/>
                </a:solidFill>
              </a:defRPr>
            </a:lvl3pPr>
            <a:lvl4pPr marL="0" indent="0" algn="l">
              <a:spcBef>
                <a:spcPts val="0"/>
              </a:spcBef>
              <a:buNone/>
              <a:defRPr sz="2000" b="1">
                <a:solidFill>
                  <a:schemeClr val="tx1"/>
                </a:solidFill>
              </a:defRPr>
            </a:lvl4pPr>
            <a:lvl5pPr marL="0" indent="0" algn="l">
              <a:spcBef>
                <a:spcPts val="0"/>
              </a:spcBef>
              <a:buNone/>
              <a:defRPr sz="2000" b="1">
                <a:solidFill>
                  <a:schemeClr val="tx1"/>
                </a:solidFill>
              </a:defRPr>
            </a:lvl5pPr>
            <a:lvl6pPr marL="0" indent="0" algn="l">
              <a:spcBef>
                <a:spcPts val="0"/>
              </a:spcBef>
              <a:buNone/>
              <a:defRPr sz="2000" b="1">
                <a:solidFill>
                  <a:schemeClr val="tx1"/>
                </a:solidFill>
              </a:defRPr>
            </a:lvl6pPr>
            <a:lvl7pPr marL="0" indent="0" algn="l">
              <a:spcBef>
                <a:spcPts val="0"/>
              </a:spcBef>
              <a:buNone/>
              <a:defRPr sz="2000" b="1">
                <a:solidFill>
                  <a:schemeClr val="tx1"/>
                </a:solidFill>
              </a:defRPr>
            </a:lvl7pPr>
            <a:lvl8pPr marL="0" indent="0" algn="l">
              <a:spcBef>
                <a:spcPts val="0"/>
              </a:spcBef>
              <a:buNone/>
              <a:defRPr sz="2000" b="1">
                <a:solidFill>
                  <a:schemeClr val="tx1"/>
                </a:solidFill>
              </a:defRPr>
            </a:lvl8pPr>
            <a:lvl9pPr marL="0" indent="0" algn="l">
              <a:spcBef>
                <a:spcPts val="0"/>
              </a:spcBef>
              <a:buNone/>
              <a:defRPr sz="2000" b="1">
                <a:solidFill>
                  <a:schemeClr val="tx1"/>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9" y="5166359"/>
            <a:ext cx="5184139" cy="913765"/>
          </a:xfrm>
        </p:spPr>
        <p:txBody>
          <a:bodyPr>
            <a:noAutofit/>
          </a:bodyPr>
          <a:lstStyle>
            <a:lvl1pPr marL="0" indent="0">
              <a:spcBef>
                <a:spcPts val="0"/>
              </a:spcBef>
              <a:buFontTx/>
              <a:buNone/>
              <a:defRPr sz="1400">
                <a:solidFill>
                  <a:schemeClr val="tx1"/>
                </a:solidFill>
              </a:defRPr>
            </a:lvl1pPr>
            <a:lvl2pPr marL="0" indent="0">
              <a:spcBef>
                <a:spcPts val="0"/>
              </a:spcBef>
              <a:buFontTx/>
              <a:buNone/>
              <a:defRPr sz="1400">
                <a:solidFill>
                  <a:schemeClr val="tx1"/>
                </a:solidFill>
              </a:defRPr>
            </a:lvl2pPr>
            <a:lvl3pPr marL="0" indent="0">
              <a:spcBef>
                <a:spcPts val="0"/>
              </a:spcBef>
              <a:buFontTx/>
              <a:buNone/>
              <a:defRPr sz="1400">
                <a:solidFill>
                  <a:schemeClr val="tx1"/>
                </a:solidFill>
              </a:defRPr>
            </a:lvl3pPr>
            <a:lvl4pPr marL="0" indent="0">
              <a:spcBef>
                <a:spcPts val="0"/>
              </a:spcBef>
              <a:buFontTx/>
              <a:buNone/>
              <a:defRPr sz="1400">
                <a:solidFill>
                  <a:schemeClr val="tx1"/>
                </a:solidFill>
              </a:defRPr>
            </a:lvl4pPr>
            <a:lvl5pPr marL="0" indent="0">
              <a:spcBef>
                <a:spcPts val="0"/>
              </a:spcBef>
              <a:buFontTx/>
              <a:buNone/>
              <a:defRPr sz="1400">
                <a:solidFill>
                  <a:schemeClr val="tx1"/>
                </a:solidFill>
              </a:defRPr>
            </a:lvl5pPr>
            <a:lvl6pPr marL="0" indent="0">
              <a:spcBef>
                <a:spcPts val="0"/>
              </a:spcBef>
              <a:buFontTx/>
              <a:buNone/>
              <a:defRPr sz="1400">
                <a:solidFill>
                  <a:schemeClr val="tx1"/>
                </a:solidFill>
              </a:defRPr>
            </a:lvl6pPr>
            <a:lvl7pPr marL="0" indent="0">
              <a:spcBef>
                <a:spcPts val="0"/>
              </a:spcBef>
              <a:buFontTx/>
              <a:buNone/>
              <a:defRPr sz="1400">
                <a:solidFill>
                  <a:schemeClr val="tx1"/>
                </a:solidFill>
              </a:defRPr>
            </a:lvl7pPr>
            <a:lvl8pPr marL="0" indent="0">
              <a:spcBef>
                <a:spcPts val="0"/>
              </a:spcBef>
              <a:buFontTx/>
              <a:buNone/>
              <a:defRPr sz="1400">
                <a:solidFill>
                  <a:schemeClr val="tx1"/>
                </a:solidFill>
              </a:defRPr>
            </a:lvl8pPr>
            <a:lvl9pPr marL="0" indent="0">
              <a:spcBef>
                <a:spcPts val="0"/>
              </a:spcBef>
              <a:buFontTx/>
              <a:buNone/>
              <a:defRPr sz="1400">
                <a:solidFill>
                  <a:schemeClr val="tx1"/>
                </a:solidFill>
              </a:defRPr>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pic>
        <p:nvPicPr>
          <p:cNvPr id="4" name="Pictogram">
            <a:extLst>
              <a:ext uri="{FF2B5EF4-FFF2-40B4-BE49-F238E27FC236}">
                <a16:creationId xmlns:a16="http://schemas.microsoft.com/office/drawing/2014/main" id="{C536BD3E-8D32-164E-ADD2-36B3065A42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hidden">
          <a:xfrm>
            <a:off x="6096000" y="0"/>
            <a:ext cx="6096000" cy="6858000"/>
          </a:xfrm>
          <a:prstGeom prst="rect">
            <a:avLst/>
          </a:prstGeom>
        </p:spPr>
      </p:pic>
    </p:spTree>
    <p:extLst>
      <p:ext uri="{BB962C8B-B14F-4D97-AF65-F5344CB8AC3E}">
        <p14:creationId xmlns:p14="http://schemas.microsoft.com/office/powerpoint/2010/main" val="32171737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840">
          <p15:clr>
            <a:srgbClr val="FBAE40"/>
          </p15:clr>
        </p15:guide>
        <p15:guide id="4" pos="361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Pictogram - Light Blue">
    <p:bg>
      <p:bgPr>
        <a:solidFill>
          <a:srgbClr val="3371BE"/>
        </a:solidFill>
        <a:effectLst/>
      </p:bgPr>
    </p:bg>
    <p:spTree>
      <p:nvGrpSpPr>
        <p:cNvPr id="1" name=""/>
        <p:cNvGrpSpPr/>
        <p:nvPr/>
      </p:nvGrpSpPr>
      <p:grpSpPr>
        <a:xfrm>
          <a:off x="0" y="0"/>
          <a:ext cx="0" cy="0"/>
          <a:chOff x="0" y="0"/>
          <a:chExt cx="0" cy="0"/>
        </a:xfrm>
      </p:grpSpPr>
      <p:pic>
        <p:nvPicPr>
          <p:cNvPr id="4" name="Pictogram">
            <a:extLst>
              <a:ext uri="{FF2B5EF4-FFF2-40B4-BE49-F238E27FC236}">
                <a16:creationId xmlns:a16="http://schemas.microsoft.com/office/drawing/2014/main" id="{FBA3DBB1-C6F8-1042-AF97-72725CF382D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hidden">
          <a:xfrm>
            <a:off x="6096001" y="0"/>
            <a:ext cx="6096000" cy="6858000"/>
          </a:xfrm>
          <a:prstGeom prst="rect">
            <a:avLst/>
          </a:prstGeom>
        </p:spPr>
      </p:pic>
      <p:pic>
        <p:nvPicPr>
          <p:cNvPr id="8" name="Cytiva" descr="Cytiva">
            <a:extLst>
              <a:ext uri="{FF2B5EF4-FFF2-40B4-BE49-F238E27FC236}">
                <a16:creationId xmlns:a16="http://schemas.microsoft.com/office/drawing/2014/main" id="{1051BD59-2A07-AE4D-A434-064A3AF04E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251852" y="251121"/>
            <a:ext cx="2983931" cy="1259882"/>
          </a:xfrm>
          <a:prstGeom prst="rect">
            <a:avLst/>
          </a:prstGeom>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5184140" cy="2235855"/>
          </a:xfrm>
        </p:spPr>
        <p:txBody>
          <a:bodyPr anchor="b"/>
          <a:lstStyle>
            <a:lvl1pPr algn="l">
              <a:lnSpc>
                <a:spcPct val="85000"/>
              </a:lnSpc>
              <a:defRPr sz="5400" b="1">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5184139" cy="638892"/>
          </a:xfrm>
        </p:spPr>
        <p:txBody>
          <a:bodyPr>
            <a:noAutofit/>
          </a:bodyPr>
          <a:lstStyle>
            <a:lvl1pPr marL="0" indent="0" algn="l">
              <a:spcBef>
                <a:spcPts val="0"/>
              </a:spcBef>
              <a:buNone/>
              <a:defRPr sz="2000" b="1">
                <a:solidFill>
                  <a:schemeClr val="tx1"/>
                </a:solidFill>
              </a:defRPr>
            </a:lvl1pPr>
            <a:lvl2pPr marL="0" indent="0" algn="l">
              <a:spcBef>
                <a:spcPts val="0"/>
              </a:spcBef>
              <a:buNone/>
              <a:defRPr sz="2000" b="1">
                <a:solidFill>
                  <a:schemeClr val="tx1"/>
                </a:solidFill>
              </a:defRPr>
            </a:lvl2pPr>
            <a:lvl3pPr marL="0" indent="0" algn="l">
              <a:spcBef>
                <a:spcPts val="0"/>
              </a:spcBef>
              <a:buNone/>
              <a:defRPr sz="2000" b="1">
                <a:solidFill>
                  <a:schemeClr val="tx1"/>
                </a:solidFill>
              </a:defRPr>
            </a:lvl3pPr>
            <a:lvl4pPr marL="0" indent="0" algn="l">
              <a:spcBef>
                <a:spcPts val="0"/>
              </a:spcBef>
              <a:buNone/>
              <a:defRPr sz="2000" b="1">
                <a:solidFill>
                  <a:schemeClr val="tx1"/>
                </a:solidFill>
              </a:defRPr>
            </a:lvl4pPr>
            <a:lvl5pPr marL="0" indent="0" algn="l">
              <a:spcBef>
                <a:spcPts val="0"/>
              </a:spcBef>
              <a:buNone/>
              <a:defRPr sz="2000" b="1">
                <a:solidFill>
                  <a:schemeClr val="tx1"/>
                </a:solidFill>
              </a:defRPr>
            </a:lvl5pPr>
            <a:lvl6pPr marL="0" indent="0" algn="l">
              <a:spcBef>
                <a:spcPts val="0"/>
              </a:spcBef>
              <a:buNone/>
              <a:defRPr sz="2000" b="1">
                <a:solidFill>
                  <a:schemeClr val="tx1"/>
                </a:solidFill>
              </a:defRPr>
            </a:lvl6pPr>
            <a:lvl7pPr marL="0" indent="0" algn="l">
              <a:spcBef>
                <a:spcPts val="0"/>
              </a:spcBef>
              <a:buNone/>
              <a:defRPr sz="2000" b="1">
                <a:solidFill>
                  <a:schemeClr val="tx1"/>
                </a:solidFill>
              </a:defRPr>
            </a:lvl7pPr>
            <a:lvl8pPr marL="0" indent="0" algn="l">
              <a:spcBef>
                <a:spcPts val="0"/>
              </a:spcBef>
              <a:buNone/>
              <a:defRPr sz="2000" b="1">
                <a:solidFill>
                  <a:schemeClr val="tx1"/>
                </a:solidFill>
              </a:defRPr>
            </a:lvl8pPr>
            <a:lvl9pPr marL="0" indent="0" algn="l">
              <a:spcBef>
                <a:spcPts val="0"/>
              </a:spcBef>
              <a:buNone/>
              <a:defRPr sz="2000" b="1">
                <a:solidFill>
                  <a:schemeClr val="tx1"/>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9" y="5166359"/>
            <a:ext cx="5184139" cy="913765"/>
          </a:xfrm>
        </p:spPr>
        <p:txBody>
          <a:bodyPr>
            <a:noAutofit/>
          </a:bodyPr>
          <a:lstStyle>
            <a:lvl1pPr marL="0" indent="0">
              <a:spcBef>
                <a:spcPts val="0"/>
              </a:spcBef>
              <a:buFontTx/>
              <a:buNone/>
              <a:defRPr sz="1400">
                <a:solidFill>
                  <a:schemeClr val="tx1"/>
                </a:solidFill>
              </a:defRPr>
            </a:lvl1pPr>
            <a:lvl2pPr marL="0" indent="0">
              <a:spcBef>
                <a:spcPts val="0"/>
              </a:spcBef>
              <a:buFontTx/>
              <a:buNone/>
              <a:defRPr sz="1400">
                <a:solidFill>
                  <a:schemeClr val="tx1"/>
                </a:solidFill>
              </a:defRPr>
            </a:lvl2pPr>
            <a:lvl3pPr marL="0" indent="0">
              <a:spcBef>
                <a:spcPts val="0"/>
              </a:spcBef>
              <a:buFontTx/>
              <a:buNone/>
              <a:defRPr sz="1400">
                <a:solidFill>
                  <a:schemeClr val="tx1"/>
                </a:solidFill>
              </a:defRPr>
            </a:lvl3pPr>
            <a:lvl4pPr marL="0" indent="0">
              <a:spcBef>
                <a:spcPts val="0"/>
              </a:spcBef>
              <a:buFontTx/>
              <a:buNone/>
              <a:defRPr sz="1400">
                <a:solidFill>
                  <a:schemeClr val="tx1"/>
                </a:solidFill>
              </a:defRPr>
            </a:lvl4pPr>
            <a:lvl5pPr marL="0" indent="0">
              <a:spcBef>
                <a:spcPts val="0"/>
              </a:spcBef>
              <a:buFontTx/>
              <a:buNone/>
              <a:defRPr sz="1400">
                <a:solidFill>
                  <a:schemeClr val="tx1"/>
                </a:solidFill>
              </a:defRPr>
            </a:lvl5pPr>
            <a:lvl6pPr marL="0" indent="0">
              <a:spcBef>
                <a:spcPts val="0"/>
              </a:spcBef>
              <a:buFontTx/>
              <a:buNone/>
              <a:defRPr sz="1400">
                <a:solidFill>
                  <a:schemeClr val="tx1"/>
                </a:solidFill>
              </a:defRPr>
            </a:lvl6pPr>
            <a:lvl7pPr marL="0" indent="0">
              <a:spcBef>
                <a:spcPts val="0"/>
              </a:spcBef>
              <a:buFontTx/>
              <a:buNone/>
              <a:defRPr sz="1400">
                <a:solidFill>
                  <a:schemeClr val="tx1"/>
                </a:solidFill>
              </a:defRPr>
            </a:lvl7pPr>
            <a:lvl8pPr marL="0" indent="0">
              <a:spcBef>
                <a:spcPts val="0"/>
              </a:spcBef>
              <a:buFontTx/>
              <a:buNone/>
              <a:defRPr sz="1400">
                <a:solidFill>
                  <a:schemeClr val="tx1"/>
                </a:solidFill>
              </a:defRPr>
            </a:lvl8pPr>
            <a:lvl9pPr marL="0" indent="0">
              <a:spcBef>
                <a:spcPts val="0"/>
              </a:spcBef>
              <a:buFontTx/>
              <a:buNone/>
              <a:defRPr sz="1400">
                <a:solidFill>
                  <a:schemeClr val="tx1"/>
                </a:solidFill>
              </a:defRPr>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Tree>
    <p:extLst>
      <p:ext uri="{BB962C8B-B14F-4D97-AF65-F5344CB8AC3E}">
        <p14:creationId xmlns:p14="http://schemas.microsoft.com/office/powerpoint/2010/main" val="508502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840">
          <p15:clr>
            <a:srgbClr val="FBAE40"/>
          </p15:clr>
        </p15:guide>
        <p15:guide id="4" pos="361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Pictogram - Orange">
    <p:bg>
      <p:bgPr>
        <a:solidFill>
          <a:srgbClr val="D84900"/>
        </a:solidFill>
        <a:effectLst/>
      </p:bgPr>
    </p:bg>
    <p:spTree>
      <p:nvGrpSpPr>
        <p:cNvPr id="1" name=""/>
        <p:cNvGrpSpPr/>
        <p:nvPr/>
      </p:nvGrpSpPr>
      <p:grpSpPr>
        <a:xfrm>
          <a:off x="0" y="0"/>
          <a:ext cx="0" cy="0"/>
          <a:chOff x="0" y="0"/>
          <a:chExt cx="0" cy="0"/>
        </a:xfrm>
      </p:grpSpPr>
      <p:pic>
        <p:nvPicPr>
          <p:cNvPr id="4" name="Pictogram">
            <a:extLst>
              <a:ext uri="{FF2B5EF4-FFF2-40B4-BE49-F238E27FC236}">
                <a16:creationId xmlns:a16="http://schemas.microsoft.com/office/drawing/2014/main" id="{5C590145-5968-5E47-A42E-28FA476642B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hidden">
          <a:xfrm>
            <a:off x="6096000" y="0"/>
            <a:ext cx="6096001" cy="6858000"/>
          </a:xfrm>
          <a:prstGeom prst="rect">
            <a:avLst/>
          </a:prstGeom>
        </p:spPr>
      </p:pic>
      <p:pic>
        <p:nvPicPr>
          <p:cNvPr id="8" name="Cytiva" descr="Cytiva">
            <a:extLst>
              <a:ext uri="{FF2B5EF4-FFF2-40B4-BE49-F238E27FC236}">
                <a16:creationId xmlns:a16="http://schemas.microsoft.com/office/drawing/2014/main" id="{1051BD59-2A07-AE4D-A434-064A3AF04E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251852" y="251121"/>
            <a:ext cx="2983931" cy="1259882"/>
          </a:xfrm>
          <a:prstGeom prst="rect">
            <a:avLst/>
          </a:prstGeom>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5184140" cy="2235855"/>
          </a:xfrm>
        </p:spPr>
        <p:txBody>
          <a:bodyPr anchor="b"/>
          <a:lstStyle>
            <a:lvl1pPr algn="l">
              <a:lnSpc>
                <a:spcPct val="85000"/>
              </a:lnSpc>
              <a:defRPr sz="5400" b="1">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5184139" cy="638892"/>
          </a:xfrm>
        </p:spPr>
        <p:txBody>
          <a:bodyPr>
            <a:noAutofit/>
          </a:bodyPr>
          <a:lstStyle>
            <a:lvl1pPr marL="0" indent="0" algn="l">
              <a:spcBef>
                <a:spcPts val="0"/>
              </a:spcBef>
              <a:buNone/>
              <a:defRPr sz="2000" b="1">
                <a:solidFill>
                  <a:schemeClr val="tx1"/>
                </a:solidFill>
              </a:defRPr>
            </a:lvl1pPr>
            <a:lvl2pPr marL="0" indent="0" algn="l">
              <a:spcBef>
                <a:spcPts val="0"/>
              </a:spcBef>
              <a:buNone/>
              <a:defRPr sz="2000" b="1">
                <a:solidFill>
                  <a:schemeClr val="tx1"/>
                </a:solidFill>
              </a:defRPr>
            </a:lvl2pPr>
            <a:lvl3pPr marL="0" indent="0" algn="l">
              <a:spcBef>
                <a:spcPts val="0"/>
              </a:spcBef>
              <a:buNone/>
              <a:defRPr sz="2000" b="1">
                <a:solidFill>
                  <a:schemeClr val="tx1"/>
                </a:solidFill>
              </a:defRPr>
            </a:lvl3pPr>
            <a:lvl4pPr marL="0" indent="0" algn="l">
              <a:spcBef>
                <a:spcPts val="0"/>
              </a:spcBef>
              <a:buNone/>
              <a:defRPr sz="2000" b="1">
                <a:solidFill>
                  <a:schemeClr val="tx1"/>
                </a:solidFill>
              </a:defRPr>
            </a:lvl4pPr>
            <a:lvl5pPr marL="0" indent="0" algn="l">
              <a:spcBef>
                <a:spcPts val="0"/>
              </a:spcBef>
              <a:buNone/>
              <a:defRPr sz="2000" b="1">
                <a:solidFill>
                  <a:schemeClr val="tx1"/>
                </a:solidFill>
              </a:defRPr>
            </a:lvl5pPr>
            <a:lvl6pPr marL="0" indent="0" algn="l">
              <a:spcBef>
                <a:spcPts val="0"/>
              </a:spcBef>
              <a:buNone/>
              <a:defRPr sz="2000" b="1">
                <a:solidFill>
                  <a:schemeClr val="tx1"/>
                </a:solidFill>
              </a:defRPr>
            </a:lvl6pPr>
            <a:lvl7pPr marL="0" indent="0" algn="l">
              <a:spcBef>
                <a:spcPts val="0"/>
              </a:spcBef>
              <a:buNone/>
              <a:defRPr sz="2000" b="1">
                <a:solidFill>
                  <a:schemeClr val="tx1"/>
                </a:solidFill>
              </a:defRPr>
            </a:lvl7pPr>
            <a:lvl8pPr marL="0" indent="0" algn="l">
              <a:spcBef>
                <a:spcPts val="0"/>
              </a:spcBef>
              <a:buNone/>
              <a:defRPr sz="2000" b="1">
                <a:solidFill>
                  <a:schemeClr val="tx1"/>
                </a:solidFill>
              </a:defRPr>
            </a:lvl8pPr>
            <a:lvl9pPr marL="0" indent="0" algn="l">
              <a:spcBef>
                <a:spcPts val="0"/>
              </a:spcBef>
              <a:buNone/>
              <a:defRPr sz="2000" b="1">
                <a:solidFill>
                  <a:schemeClr val="tx1"/>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9" y="5166359"/>
            <a:ext cx="5184139" cy="913765"/>
          </a:xfrm>
        </p:spPr>
        <p:txBody>
          <a:bodyPr>
            <a:noAutofit/>
          </a:bodyPr>
          <a:lstStyle>
            <a:lvl1pPr marL="0" indent="0">
              <a:spcBef>
                <a:spcPts val="0"/>
              </a:spcBef>
              <a:buFontTx/>
              <a:buNone/>
              <a:defRPr sz="1400">
                <a:solidFill>
                  <a:schemeClr val="tx1"/>
                </a:solidFill>
              </a:defRPr>
            </a:lvl1pPr>
            <a:lvl2pPr marL="0" indent="0">
              <a:spcBef>
                <a:spcPts val="0"/>
              </a:spcBef>
              <a:buFontTx/>
              <a:buNone/>
              <a:defRPr sz="1400">
                <a:solidFill>
                  <a:schemeClr val="tx1"/>
                </a:solidFill>
              </a:defRPr>
            </a:lvl2pPr>
            <a:lvl3pPr marL="0" indent="0">
              <a:spcBef>
                <a:spcPts val="0"/>
              </a:spcBef>
              <a:buFontTx/>
              <a:buNone/>
              <a:defRPr sz="1400">
                <a:solidFill>
                  <a:schemeClr val="tx1"/>
                </a:solidFill>
              </a:defRPr>
            </a:lvl3pPr>
            <a:lvl4pPr marL="0" indent="0">
              <a:spcBef>
                <a:spcPts val="0"/>
              </a:spcBef>
              <a:buFontTx/>
              <a:buNone/>
              <a:defRPr sz="1400">
                <a:solidFill>
                  <a:schemeClr val="tx1"/>
                </a:solidFill>
              </a:defRPr>
            </a:lvl4pPr>
            <a:lvl5pPr marL="0" indent="0">
              <a:spcBef>
                <a:spcPts val="0"/>
              </a:spcBef>
              <a:buFontTx/>
              <a:buNone/>
              <a:defRPr sz="1400">
                <a:solidFill>
                  <a:schemeClr val="tx1"/>
                </a:solidFill>
              </a:defRPr>
            </a:lvl5pPr>
            <a:lvl6pPr marL="0" indent="0">
              <a:spcBef>
                <a:spcPts val="0"/>
              </a:spcBef>
              <a:buFontTx/>
              <a:buNone/>
              <a:defRPr sz="1400">
                <a:solidFill>
                  <a:schemeClr val="tx1"/>
                </a:solidFill>
              </a:defRPr>
            </a:lvl6pPr>
            <a:lvl7pPr marL="0" indent="0">
              <a:spcBef>
                <a:spcPts val="0"/>
              </a:spcBef>
              <a:buFontTx/>
              <a:buNone/>
              <a:defRPr sz="1400">
                <a:solidFill>
                  <a:schemeClr val="tx1"/>
                </a:solidFill>
              </a:defRPr>
            </a:lvl7pPr>
            <a:lvl8pPr marL="0" indent="0">
              <a:spcBef>
                <a:spcPts val="0"/>
              </a:spcBef>
              <a:buFontTx/>
              <a:buNone/>
              <a:defRPr sz="1400">
                <a:solidFill>
                  <a:schemeClr val="tx1"/>
                </a:solidFill>
              </a:defRPr>
            </a:lvl8pPr>
            <a:lvl9pPr marL="0" indent="0">
              <a:spcBef>
                <a:spcPts val="0"/>
              </a:spcBef>
              <a:buFontTx/>
              <a:buNone/>
              <a:defRPr sz="1400">
                <a:solidFill>
                  <a:schemeClr val="tx1"/>
                </a:solidFill>
              </a:defRPr>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Tree>
    <p:extLst>
      <p:ext uri="{BB962C8B-B14F-4D97-AF65-F5344CB8AC3E}">
        <p14:creationId xmlns:p14="http://schemas.microsoft.com/office/powerpoint/2010/main" val="2815492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840">
          <p15:clr>
            <a:srgbClr val="FBAE40"/>
          </p15:clr>
        </p15:guide>
        <p15:guide id="4" pos="361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rvices Title Slide - White">
    <p:spTree>
      <p:nvGrpSpPr>
        <p:cNvPr id="1" name=""/>
        <p:cNvGrpSpPr/>
        <p:nvPr/>
      </p:nvGrpSpPr>
      <p:grpSpPr>
        <a:xfrm>
          <a:off x="0" y="0"/>
          <a:ext cx="0" cy="0"/>
          <a:chOff x="0" y="0"/>
          <a:chExt cx="0" cy="0"/>
        </a:xfrm>
      </p:grpSpPr>
      <p:pic>
        <p:nvPicPr>
          <p:cNvPr id="7" name="Pictogram">
            <a:extLst>
              <a:ext uri="{FF2B5EF4-FFF2-40B4-BE49-F238E27FC236}">
                <a16:creationId xmlns:a16="http://schemas.microsoft.com/office/drawing/2014/main" id="{21C0A662-48C2-554B-9EBD-AFCA847E8C8A}"/>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69" t="-5660" r="16749" b="14288"/>
          <a:stretch/>
        </p:blipFill>
        <p:spPr bwMode="hidden">
          <a:xfrm>
            <a:off x="6096001" y="1"/>
            <a:ext cx="6096000" cy="6858000"/>
          </a:xfrm>
          <a:prstGeom prst="rect">
            <a:avLst/>
          </a:prstGeom>
        </p:spPr>
      </p:pic>
      <p:pic>
        <p:nvPicPr>
          <p:cNvPr id="8" name="Cytiva" descr="Cytiva">
            <a:extLst>
              <a:ext uri="{FF2B5EF4-FFF2-40B4-BE49-F238E27FC236}">
                <a16:creationId xmlns:a16="http://schemas.microsoft.com/office/drawing/2014/main" id="{23EF8F65-4EC5-3B46-9B61-072547EE36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251853" y="251121"/>
            <a:ext cx="2983931" cy="1259883"/>
          </a:xfrm>
          <a:prstGeom prst="rect">
            <a:avLst/>
          </a:prstGeom>
          <a:noFill/>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5184140" cy="2235855"/>
          </a:xfrm>
        </p:spPr>
        <p:txBody>
          <a:bodyPr anchor="b"/>
          <a:lstStyle>
            <a:lvl1pPr algn="l">
              <a:lnSpc>
                <a:spcPct val="85000"/>
              </a:lnSpc>
              <a:defRPr sz="5400" b="1">
                <a:solidFill>
                  <a:schemeClr val="tx2"/>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5184139" cy="638892"/>
          </a:xfrm>
        </p:spPr>
        <p:txBody>
          <a:bodyPr>
            <a:noAutofit/>
          </a:bodyPr>
          <a:lstStyle>
            <a:lvl1pPr marL="0" indent="0" algn="l">
              <a:spcBef>
                <a:spcPts val="0"/>
              </a:spcBef>
              <a:buNone/>
              <a:defRPr sz="2000" b="1">
                <a:solidFill>
                  <a:schemeClr val="tx2"/>
                </a:solidFill>
              </a:defRPr>
            </a:lvl1pPr>
            <a:lvl2pPr marL="0" indent="0" algn="l">
              <a:spcBef>
                <a:spcPts val="0"/>
              </a:spcBef>
              <a:buNone/>
              <a:defRPr sz="2000" b="1">
                <a:solidFill>
                  <a:schemeClr val="tx2"/>
                </a:solidFill>
              </a:defRPr>
            </a:lvl2pPr>
            <a:lvl3pPr marL="0" indent="0" algn="l">
              <a:spcBef>
                <a:spcPts val="0"/>
              </a:spcBef>
              <a:buNone/>
              <a:defRPr sz="2000" b="1">
                <a:solidFill>
                  <a:schemeClr val="tx2"/>
                </a:solidFill>
              </a:defRPr>
            </a:lvl3pPr>
            <a:lvl4pPr marL="0" indent="0" algn="l">
              <a:spcBef>
                <a:spcPts val="0"/>
              </a:spcBef>
              <a:buNone/>
              <a:defRPr sz="2000" b="1">
                <a:solidFill>
                  <a:schemeClr val="tx2"/>
                </a:solidFill>
              </a:defRPr>
            </a:lvl4pPr>
            <a:lvl5pPr marL="0" indent="0" algn="l">
              <a:spcBef>
                <a:spcPts val="0"/>
              </a:spcBef>
              <a:buNone/>
              <a:defRPr sz="2000" b="1">
                <a:solidFill>
                  <a:schemeClr val="tx2"/>
                </a:solidFill>
              </a:defRPr>
            </a:lvl5pPr>
            <a:lvl6pPr marL="0" indent="0" algn="l">
              <a:spcBef>
                <a:spcPts val="0"/>
              </a:spcBef>
              <a:buNone/>
              <a:defRPr sz="2000" b="1">
                <a:solidFill>
                  <a:schemeClr val="tx2"/>
                </a:solidFill>
              </a:defRPr>
            </a:lvl6pPr>
            <a:lvl7pPr marL="0" indent="0" algn="l">
              <a:spcBef>
                <a:spcPts val="0"/>
              </a:spcBef>
              <a:buNone/>
              <a:defRPr sz="2000" b="1">
                <a:solidFill>
                  <a:schemeClr val="tx2"/>
                </a:solidFill>
              </a:defRPr>
            </a:lvl7pPr>
            <a:lvl8pPr marL="0" indent="0" algn="l">
              <a:spcBef>
                <a:spcPts val="0"/>
              </a:spcBef>
              <a:buNone/>
              <a:defRPr sz="2000" b="1">
                <a:solidFill>
                  <a:schemeClr val="tx2"/>
                </a:solidFill>
              </a:defRPr>
            </a:lvl8pPr>
            <a:lvl9pPr marL="0" indent="0" algn="l">
              <a:spcBef>
                <a:spcPts val="0"/>
              </a:spcBef>
              <a:buNone/>
              <a:defRPr sz="2000" b="1">
                <a:solidFill>
                  <a:schemeClr val="tx2"/>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8" y="5166359"/>
            <a:ext cx="5184648" cy="913765"/>
          </a:xfrm>
        </p:spPr>
        <p:txBody>
          <a:bodyPr>
            <a:noAutofit/>
          </a:bodyPr>
          <a:lstStyle>
            <a:lvl1pPr marL="0" indent="0">
              <a:spcBef>
                <a:spcPts val="0"/>
              </a:spcBef>
              <a:buFontTx/>
              <a:buNone/>
              <a:defRPr sz="1400"/>
            </a:lvl1pPr>
            <a:lvl2pPr marL="0" indent="0">
              <a:spcBef>
                <a:spcPts val="0"/>
              </a:spcBef>
              <a:buFontTx/>
              <a:buNone/>
              <a:defRPr sz="1400"/>
            </a:lvl2pPr>
            <a:lvl3pPr marL="0" indent="0">
              <a:spcBef>
                <a:spcPts val="0"/>
              </a:spcBef>
              <a:buFontTx/>
              <a:buNone/>
              <a:defRPr sz="1400"/>
            </a:lvl3pPr>
            <a:lvl4pPr marL="0" indent="0">
              <a:spcBef>
                <a:spcPts val="0"/>
              </a:spcBef>
              <a:buFontTx/>
              <a:buNone/>
              <a:defRPr sz="1400"/>
            </a:lvl4pPr>
            <a:lvl5pPr marL="0" indent="0">
              <a:spcBef>
                <a:spcPts val="0"/>
              </a:spcBef>
              <a:buFontTx/>
              <a:buNone/>
              <a:defRPr sz="1400"/>
            </a:lvl5pPr>
            <a:lvl6pPr marL="0" indent="0">
              <a:spcBef>
                <a:spcPts val="0"/>
              </a:spcBef>
              <a:buFontTx/>
              <a:buNone/>
              <a:defRPr sz="1400"/>
            </a:lvl6pPr>
            <a:lvl7pPr marL="0" indent="0">
              <a:spcBef>
                <a:spcPts val="0"/>
              </a:spcBef>
              <a:buFontTx/>
              <a:buNone/>
              <a:defRPr sz="1400"/>
            </a:lvl7pPr>
            <a:lvl8pPr marL="0" indent="0">
              <a:spcBef>
                <a:spcPts val="0"/>
              </a:spcBef>
              <a:buFontTx/>
              <a:buNone/>
              <a:defRPr sz="1400"/>
            </a:lvl8pPr>
            <a:lvl9pPr marL="0" indent="0">
              <a:spcBef>
                <a:spcPts val="0"/>
              </a:spcBef>
              <a:buFontTx/>
              <a:buNone/>
              <a:defRPr sz="1400"/>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Tree>
    <p:extLst>
      <p:ext uri="{BB962C8B-B14F-4D97-AF65-F5344CB8AC3E}">
        <p14:creationId xmlns:p14="http://schemas.microsoft.com/office/powerpoint/2010/main" val="150912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840">
          <p15:clr>
            <a:srgbClr val="FBAE40"/>
          </p15:clr>
        </p15:guide>
        <p15:guide id="4" pos="361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rvices Title Slide - Dark Blue">
    <p:bg>
      <p:bgPr>
        <a:solidFill>
          <a:srgbClr val="1B3064"/>
        </a:solidFill>
        <a:effectLst/>
      </p:bgPr>
    </p:bg>
    <p:spTree>
      <p:nvGrpSpPr>
        <p:cNvPr id="1" name=""/>
        <p:cNvGrpSpPr/>
        <p:nvPr/>
      </p:nvGrpSpPr>
      <p:grpSpPr>
        <a:xfrm>
          <a:off x="0" y="0"/>
          <a:ext cx="0" cy="0"/>
          <a:chOff x="0" y="0"/>
          <a:chExt cx="0" cy="0"/>
        </a:xfrm>
      </p:grpSpPr>
      <p:pic>
        <p:nvPicPr>
          <p:cNvPr id="8" name="Pictogram">
            <a:extLst>
              <a:ext uri="{FF2B5EF4-FFF2-40B4-BE49-F238E27FC236}">
                <a16:creationId xmlns:a16="http://schemas.microsoft.com/office/drawing/2014/main" id="{ECE1EB47-A87C-A64A-B1F5-CF27DDC487DC}"/>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69" t="-5660" r="16749" b="14288"/>
          <a:stretch/>
        </p:blipFill>
        <p:spPr bwMode="hidden">
          <a:xfrm>
            <a:off x="6096000" y="1"/>
            <a:ext cx="6096001" cy="6858000"/>
          </a:xfrm>
          <a:prstGeom prst="rect">
            <a:avLst/>
          </a:prstGeom>
        </p:spPr>
      </p:pic>
      <p:pic>
        <p:nvPicPr>
          <p:cNvPr id="9" name="Cytiva" descr="Cytiva">
            <a:extLst>
              <a:ext uri="{FF2B5EF4-FFF2-40B4-BE49-F238E27FC236}">
                <a16:creationId xmlns:a16="http://schemas.microsoft.com/office/drawing/2014/main" id="{BC64AFE8-B656-5A47-AE10-A3A08DB631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251852" y="251121"/>
            <a:ext cx="2983931" cy="1259882"/>
          </a:xfrm>
          <a:prstGeom prst="rect">
            <a:avLst/>
          </a:prstGeom>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5184140" cy="2235855"/>
          </a:xfrm>
        </p:spPr>
        <p:txBody>
          <a:bodyPr anchor="b"/>
          <a:lstStyle>
            <a:lvl1pPr algn="l">
              <a:lnSpc>
                <a:spcPct val="85000"/>
              </a:lnSpc>
              <a:defRPr sz="5400" b="1">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5184139" cy="638892"/>
          </a:xfrm>
        </p:spPr>
        <p:txBody>
          <a:bodyPr>
            <a:noAutofit/>
          </a:bodyPr>
          <a:lstStyle>
            <a:lvl1pPr marL="0" indent="0" algn="l">
              <a:spcBef>
                <a:spcPts val="0"/>
              </a:spcBef>
              <a:buNone/>
              <a:defRPr sz="2000" b="1">
                <a:solidFill>
                  <a:srgbClr val="00886F"/>
                </a:solidFill>
              </a:defRPr>
            </a:lvl1pPr>
            <a:lvl2pPr marL="0" indent="0" algn="l">
              <a:spcBef>
                <a:spcPts val="0"/>
              </a:spcBef>
              <a:buNone/>
              <a:defRPr sz="2000" b="1">
                <a:solidFill>
                  <a:srgbClr val="00886F"/>
                </a:solidFill>
              </a:defRPr>
            </a:lvl2pPr>
            <a:lvl3pPr marL="0" indent="0" algn="l">
              <a:spcBef>
                <a:spcPts val="0"/>
              </a:spcBef>
              <a:buNone/>
              <a:defRPr sz="2000" b="1">
                <a:solidFill>
                  <a:srgbClr val="00886F"/>
                </a:solidFill>
              </a:defRPr>
            </a:lvl3pPr>
            <a:lvl4pPr marL="0" indent="0" algn="l">
              <a:spcBef>
                <a:spcPts val="0"/>
              </a:spcBef>
              <a:buNone/>
              <a:defRPr sz="2000" b="1">
                <a:solidFill>
                  <a:srgbClr val="00886F"/>
                </a:solidFill>
              </a:defRPr>
            </a:lvl4pPr>
            <a:lvl5pPr marL="0" indent="0" algn="l">
              <a:spcBef>
                <a:spcPts val="0"/>
              </a:spcBef>
              <a:buNone/>
              <a:defRPr sz="2000" b="1">
                <a:solidFill>
                  <a:srgbClr val="00886F"/>
                </a:solidFill>
              </a:defRPr>
            </a:lvl5pPr>
            <a:lvl6pPr marL="0" indent="0" algn="l">
              <a:spcBef>
                <a:spcPts val="0"/>
              </a:spcBef>
              <a:buNone/>
              <a:defRPr sz="2000" b="1">
                <a:solidFill>
                  <a:srgbClr val="00886F"/>
                </a:solidFill>
              </a:defRPr>
            </a:lvl6pPr>
            <a:lvl7pPr marL="0" indent="0" algn="l">
              <a:spcBef>
                <a:spcPts val="0"/>
              </a:spcBef>
              <a:buNone/>
              <a:defRPr sz="2000" b="1">
                <a:solidFill>
                  <a:srgbClr val="00886F"/>
                </a:solidFill>
              </a:defRPr>
            </a:lvl7pPr>
            <a:lvl8pPr marL="0" indent="0" algn="l">
              <a:spcBef>
                <a:spcPts val="0"/>
              </a:spcBef>
              <a:buNone/>
              <a:defRPr sz="2000" b="1">
                <a:solidFill>
                  <a:srgbClr val="00886F"/>
                </a:solidFill>
              </a:defRPr>
            </a:lvl8pPr>
            <a:lvl9pPr marL="0" indent="0" algn="l">
              <a:spcBef>
                <a:spcPts val="0"/>
              </a:spcBef>
              <a:buNone/>
              <a:defRPr sz="2000" b="1">
                <a:solidFill>
                  <a:srgbClr val="00886F"/>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9" y="5166359"/>
            <a:ext cx="5184139" cy="913765"/>
          </a:xfrm>
        </p:spPr>
        <p:txBody>
          <a:bodyPr>
            <a:noAutofit/>
          </a:bodyPr>
          <a:lstStyle>
            <a:lvl1pPr marL="0" indent="0">
              <a:spcBef>
                <a:spcPts val="0"/>
              </a:spcBef>
              <a:buFontTx/>
              <a:buNone/>
              <a:defRPr sz="1400">
                <a:solidFill>
                  <a:schemeClr val="tx1"/>
                </a:solidFill>
              </a:defRPr>
            </a:lvl1pPr>
            <a:lvl2pPr marL="0" indent="0">
              <a:spcBef>
                <a:spcPts val="0"/>
              </a:spcBef>
              <a:buFontTx/>
              <a:buNone/>
              <a:defRPr sz="1400">
                <a:solidFill>
                  <a:schemeClr val="tx1"/>
                </a:solidFill>
              </a:defRPr>
            </a:lvl2pPr>
            <a:lvl3pPr marL="0" indent="0">
              <a:spcBef>
                <a:spcPts val="0"/>
              </a:spcBef>
              <a:buFontTx/>
              <a:buNone/>
              <a:defRPr sz="1400">
                <a:solidFill>
                  <a:schemeClr val="tx1"/>
                </a:solidFill>
              </a:defRPr>
            </a:lvl3pPr>
            <a:lvl4pPr marL="0" indent="0">
              <a:spcBef>
                <a:spcPts val="0"/>
              </a:spcBef>
              <a:buFontTx/>
              <a:buNone/>
              <a:defRPr sz="1400">
                <a:solidFill>
                  <a:schemeClr val="tx1"/>
                </a:solidFill>
              </a:defRPr>
            </a:lvl4pPr>
            <a:lvl5pPr marL="0" indent="0">
              <a:spcBef>
                <a:spcPts val="0"/>
              </a:spcBef>
              <a:buFontTx/>
              <a:buNone/>
              <a:defRPr sz="1400">
                <a:solidFill>
                  <a:schemeClr val="tx1"/>
                </a:solidFill>
              </a:defRPr>
            </a:lvl5pPr>
            <a:lvl6pPr marL="0" indent="0">
              <a:spcBef>
                <a:spcPts val="0"/>
              </a:spcBef>
              <a:buFontTx/>
              <a:buNone/>
              <a:defRPr sz="1400">
                <a:solidFill>
                  <a:schemeClr val="tx1"/>
                </a:solidFill>
              </a:defRPr>
            </a:lvl6pPr>
            <a:lvl7pPr marL="0" indent="0">
              <a:spcBef>
                <a:spcPts val="0"/>
              </a:spcBef>
              <a:buFontTx/>
              <a:buNone/>
              <a:defRPr sz="1400">
                <a:solidFill>
                  <a:schemeClr val="tx1"/>
                </a:solidFill>
              </a:defRPr>
            </a:lvl7pPr>
            <a:lvl8pPr marL="0" indent="0">
              <a:spcBef>
                <a:spcPts val="0"/>
              </a:spcBef>
              <a:buFontTx/>
              <a:buNone/>
              <a:defRPr sz="1400">
                <a:solidFill>
                  <a:schemeClr val="tx1"/>
                </a:solidFill>
              </a:defRPr>
            </a:lvl8pPr>
            <a:lvl9pPr marL="0" indent="0">
              <a:spcBef>
                <a:spcPts val="0"/>
              </a:spcBef>
              <a:buFontTx/>
              <a:buNone/>
              <a:defRPr sz="1400">
                <a:solidFill>
                  <a:schemeClr val="tx1"/>
                </a:solidFill>
              </a:defRPr>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Tree>
    <p:extLst>
      <p:ext uri="{BB962C8B-B14F-4D97-AF65-F5344CB8AC3E}">
        <p14:creationId xmlns:p14="http://schemas.microsoft.com/office/powerpoint/2010/main" val="1045965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840">
          <p15:clr>
            <a:srgbClr val="FBAE40"/>
          </p15:clr>
        </p15:guide>
        <p15:guide id="4" pos="361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6556-4C57-410A-93E9-914A78F61F03}"/>
              </a:ext>
            </a:extLst>
          </p:cNvPr>
          <p:cNvSpPr>
            <a:spLocks noGrp="1"/>
          </p:cNvSpPr>
          <p:nvPr>
            <p:ph type="title" hasCustomPrompt="1"/>
          </p:nvPr>
        </p:nvSpPr>
        <p:spPr/>
        <p:txBody>
          <a:bodyPr/>
          <a:lstStyle>
            <a:lvl1pPr>
              <a:defRPr sz="4800" b="1">
                <a:solidFill>
                  <a:schemeClr val="tx2"/>
                </a:solidFill>
              </a:defRPr>
            </a:lvl1pPr>
          </a:lstStyle>
          <a:p>
            <a:r>
              <a:rPr lang="en-US" dirty="0"/>
              <a:t>[Slide title]</a:t>
            </a:r>
          </a:p>
        </p:txBody>
      </p:sp>
      <p:sp>
        <p:nvSpPr>
          <p:cNvPr id="3" name="Content Placeholder 2">
            <a:extLst>
              <a:ext uri="{FF2B5EF4-FFF2-40B4-BE49-F238E27FC236}">
                <a16:creationId xmlns:a16="http://schemas.microsoft.com/office/drawing/2014/main" id="{5F355FF1-9587-4D98-8460-E1E96AB7B1CF}"/>
              </a:ext>
            </a:extLst>
          </p:cNvPr>
          <p:cNvSpPr>
            <a:spLocks noGrp="1"/>
          </p:cNvSpPr>
          <p:nvPr>
            <p:ph idx="1"/>
          </p:nvPr>
        </p:nvSpPr>
        <p:spPr/>
        <p:txBody>
          <a:bodyPr numCol="2"/>
          <a:lstStyle>
            <a:lvl1pPr marL="0" indent="0">
              <a:buFontTx/>
              <a:buNone/>
              <a:tabLst>
                <a:tab pos="5138738" algn="r"/>
              </a:tabLst>
              <a:defRPr/>
            </a:lvl1pPr>
            <a:lvl2pPr marL="228600" indent="-228600">
              <a:tabLst>
                <a:tab pos="5138738" algn="r"/>
              </a:tabLst>
              <a:defRPr/>
            </a:lvl2pPr>
            <a:lvl3pPr marL="457200" indent="-228600">
              <a:tabLst>
                <a:tab pos="5138738" algn="r"/>
              </a:tabLst>
              <a:defRPr/>
            </a:lvl3pPr>
            <a:lvl4pPr marL="685800" indent="-228600">
              <a:tabLst>
                <a:tab pos="5138738" algn="r"/>
              </a:tabLst>
              <a:defRPr/>
            </a:lvl4pPr>
            <a:lvl5pPr marL="914400" indent="-228600">
              <a:tabLst>
                <a:tab pos="5138738" algn="r"/>
              </a:tabLst>
              <a:defRPr/>
            </a:lvl5pPr>
            <a:lvl6pPr marL="1143000" indent="-228600">
              <a:tabLst>
                <a:tab pos="5138738" algn="r"/>
              </a:tabLst>
              <a:defRPr/>
            </a:lvl6pPr>
            <a:lvl7pPr marL="1371600" indent="-228600">
              <a:tabLst>
                <a:tab pos="5138738" algn="r"/>
              </a:tabLst>
              <a:defRPr/>
            </a:lvl7pPr>
            <a:lvl8pPr marL="1600200" indent="-228600">
              <a:tabLst>
                <a:tab pos="5138738" algn="r"/>
              </a:tabLst>
              <a:defRPr/>
            </a:lvl8pPr>
            <a:lvl9pPr marL="1828800" indent="-228600">
              <a:tabLst>
                <a:tab pos="5138738"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405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genda -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6556-4C57-410A-93E9-914A78F61F03}"/>
              </a:ext>
            </a:extLst>
          </p:cNvPr>
          <p:cNvSpPr>
            <a:spLocks noGrp="1"/>
          </p:cNvSpPr>
          <p:nvPr>
            <p:ph type="title" hasCustomPrompt="1"/>
          </p:nvPr>
        </p:nvSpPr>
        <p:spPr/>
        <p:txBody>
          <a:bodyPr/>
          <a:lstStyle>
            <a:lvl1pPr>
              <a:defRPr sz="4800" b="1">
                <a:solidFill>
                  <a:schemeClr val="tx2"/>
                </a:solidFill>
              </a:defRPr>
            </a:lvl1pPr>
          </a:lstStyle>
          <a:p>
            <a:r>
              <a:rPr lang="en-US" dirty="0"/>
              <a:t>[Slide title]</a:t>
            </a:r>
          </a:p>
        </p:txBody>
      </p:sp>
      <p:sp>
        <p:nvSpPr>
          <p:cNvPr id="3" name="Content Placeholder 2">
            <a:extLst>
              <a:ext uri="{FF2B5EF4-FFF2-40B4-BE49-F238E27FC236}">
                <a16:creationId xmlns:a16="http://schemas.microsoft.com/office/drawing/2014/main" id="{5F355FF1-9587-4D98-8460-E1E96AB7B1CF}"/>
              </a:ext>
            </a:extLst>
          </p:cNvPr>
          <p:cNvSpPr>
            <a:spLocks noGrp="1"/>
          </p:cNvSpPr>
          <p:nvPr>
            <p:ph idx="1"/>
          </p:nvPr>
        </p:nvSpPr>
        <p:spPr/>
        <p:txBody>
          <a:bodyPr numCol="2"/>
          <a:lstStyle>
            <a:lvl1pPr marL="457200" indent="-457200">
              <a:buClr>
                <a:schemeClr val="tx2"/>
              </a:buClr>
              <a:buFont typeface="+mj-lt"/>
              <a:buAutoNum type="arabicPeriod"/>
              <a:tabLst>
                <a:tab pos="5138738" algn="r"/>
              </a:tabLst>
              <a:defRPr/>
            </a:lvl1pPr>
            <a:lvl2pPr marL="685800" indent="-228600">
              <a:tabLst>
                <a:tab pos="5138738" algn="r"/>
              </a:tabLst>
              <a:defRPr/>
            </a:lvl2pPr>
            <a:lvl3pPr marL="914400" indent="-228600">
              <a:tabLst>
                <a:tab pos="5138738" algn="r"/>
              </a:tabLst>
              <a:defRPr/>
            </a:lvl3pPr>
            <a:lvl4pPr marL="1143000" indent="-228600">
              <a:tabLst>
                <a:tab pos="5138738" algn="r"/>
              </a:tabLst>
              <a:defRPr/>
            </a:lvl4pPr>
            <a:lvl5pPr marL="1371600" indent="-228600">
              <a:tabLst>
                <a:tab pos="5138738" algn="r"/>
              </a:tabLst>
              <a:defRPr/>
            </a:lvl5pPr>
            <a:lvl6pPr marL="1600200" indent="-228600">
              <a:tabLst>
                <a:tab pos="5138738" algn="r"/>
              </a:tabLst>
              <a:defRPr/>
            </a:lvl6pPr>
            <a:lvl7pPr marL="1828800" indent="-228600">
              <a:tabLst>
                <a:tab pos="5138738" algn="r"/>
              </a:tabLst>
              <a:defRPr/>
            </a:lvl7pPr>
            <a:lvl8pPr marL="2057400" indent="-228600">
              <a:tabLst>
                <a:tab pos="5138738" algn="r"/>
              </a:tabLst>
              <a:defRPr/>
            </a:lvl8pPr>
            <a:lvl9pPr marL="2286000" indent="-228600">
              <a:tabLst>
                <a:tab pos="5138738"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043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Agenda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6556-4C57-410A-93E9-914A78F61F03}"/>
              </a:ext>
            </a:extLst>
          </p:cNvPr>
          <p:cNvSpPr>
            <a:spLocks noGrp="1"/>
          </p:cNvSpPr>
          <p:nvPr>
            <p:ph type="title" hasCustomPrompt="1"/>
          </p:nvPr>
        </p:nvSpPr>
        <p:spPr/>
        <p:txBody>
          <a:bodyPr/>
          <a:lstStyle>
            <a:lvl1pPr>
              <a:defRPr sz="4800" b="1">
                <a:solidFill>
                  <a:schemeClr val="tx2"/>
                </a:solidFill>
              </a:defRPr>
            </a:lvl1pPr>
          </a:lstStyle>
          <a:p>
            <a:r>
              <a:rPr lang="en-US" dirty="0"/>
              <a:t>[Slide title]</a:t>
            </a:r>
          </a:p>
        </p:txBody>
      </p:sp>
      <p:sp>
        <p:nvSpPr>
          <p:cNvPr id="3" name="Content Placeholder 2">
            <a:extLst>
              <a:ext uri="{FF2B5EF4-FFF2-40B4-BE49-F238E27FC236}">
                <a16:creationId xmlns:a16="http://schemas.microsoft.com/office/drawing/2014/main" id="{5F355FF1-9587-4D98-8460-E1E96AB7B1CF}"/>
              </a:ext>
            </a:extLst>
          </p:cNvPr>
          <p:cNvSpPr>
            <a:spLocks noGrp="1"/>
          </p:cNvSpPr>
          <p:nvPr>
            <p:ph idx="1"/>
          </p:nvPr>
        </p:nvSpPr>
        <p:spPr/>
        <p:txBody>
          <a:bodyPr numCol="2"/>
          <a:lstStyle>
            <a:lvl1pPr marL="228600" indent="-228600">
              <a:buFont typeface="Cytiva Aktiv"/>
              <a:buChar char="•"/>
              <a:tabLst>
                <a:tab pos="5138738" algn="r"/>
              </a:tabLst>
              <a:defRPr/>
            </a:lvl1pPr>
            <a:lvl2pPr marL="457200" indent="-228600">
              <a:tabLst>
                <a:tab pos="5138738" algn="r"/>
              </a:tabLst>
              <a:defRPr/>
            </a:lvl2pPr>
            <a:lvl3pPr marL="685800" indent="-228600">
              <a:tabLst>
                <a:tab pos="5138738" algn="r"/>
              </a:tabLst>
              <a:defRPr/>
            </a:lvl3pPr>
            <a:lvl4pPr marL="914400" indent="-228600">
              <a:tabLst>
                <a:tab pos="5138738" algn="r"/>
              </a:tabLst>
              <a:defRPr/>
            </a:lvl4pPr>
            <a:lvl5pPr marL="1143000" indent="-228600">
              <a:tabLst>
                <a:tab pos="5138738" algn="r"/>
              </a:tabLst>
              <a:defRPr/>
            </a:lvl5pPr>
            <a:lvl6pPr marL="1371600" indent="-228600">
              <a:tabLst>
                <a:tab pos="5138738" algn="r"/>
              </a:tabLst>
              <a:defRPr/>
            </a:lvl6pPr>
            <a:lvl7pPr marL="1600200" indent="-228600">
              <a:tabLst>
                <a:tab pos="5138738" algn="r"/>
              </a:tabLst>
              <a:defRPr/>
            </a:lvl7pPr>
            <a:lvl8pPr marL="1828800" indent="-228600">
              <a:tabLst>
                <a:tab pos="5138738" algn="r"/>
              </a:tabLst>
              <a:defRPr/>
            </a:lvl8pPr>
            <a:lvl9pPr marL="2057400" indent="-228600">
              <a:tabLst>
                <a:tab pos="5138738"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6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6556-4C57-410A-93E9-914A78F61F03}"/>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F355FF1-9587-4D98-8460-E1E96AB7B1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22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p:bg>
      <p:bgPr>
        <a:solidFill>
          <a:srgbClr val="00886F"/>
        </a:solidFill>
        <a:effectLst/>
      </p:bgPr>
    </p:bg>
    <p:spTree>
      <p:nvGrpSpPr>
        <p:cNvPr id="1" name=""/>
        <p:cNvGrpSpPr/>
        <p:nvPr/>
      </p:nvGrpSpPr>
      <p:grpSpPr>
        <a:xfrm>
          <a:off x="0" y="0"/>
          <a:ext cx="0" cy="0"/>
          <a:chOff x="0" y="0"/>
          <a:chExt cx="0" cy="0"/>
        </a:xfrm>
      </p:grpSpPr>
      <p:pic>
        <p:nvPicPr>
          <p:cNvPr id="9" name="Cytiva" descr="Cytiva">
            <a:extLst>
              <a:ext uri="{FF2B5EF4-FFF2-40B4-BE49-F238E27FC236}">
                <a16:creationId xmlns:a16="http://schemas.microsoft.com/office/drawing/2014/main" id="{E7BEAAD6-C7D8-1D49-8A3B-6CA28F549B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51852" y="251121"/>
            <a:ext cx="2983931" cy="1259882"/>
          </a:xfrm>
          <a:prstGeom prst="rect">
            <a:avLst/>
          </a:prstGeom>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7277946" cy="2235855"/>
          </a:xfrm>
        </p:spPr>
        <p:txBody>
          <a:bodyPr anchor="b"/>
          <a:lstStyle>
            <a:lvl1pPr algn="l">
              <a:lnSpc>
                <a:spcPct val="85000"/>
              </a:lnSpc>
              <a:defRPr sz="6600" b="1">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7277946" cy="638892"/>
          </a:xfrm>
        </p:spPr>
        <p:txBody>
          <a:bodyPr>
            <a:noAutofit/>
          </a:bodyPr>
          <a:lstStyle>
            <a:lvl1pPr marL="0" indent="0" algn="l">
              <a:spcBef>
                <a:spcPts val="0"/>
              </a:spcBef>
              <a:buNone/>
              <a:defRPr sz="2000" b="1">
                <a:solidFill>
                  <a:schemeClr val="tx1"/>
                </a:solidFill>
              </a:defRPr>
            </a:lvl1pPr>
            <a:lvl2pPr marL="0" indent="0" algn="l">
              <a:spcBef>
                <a:spcPts val="0"/>
              </a:spcBef>
              <a:buNone/>
              <a:defRPr sz="2000" b="1">
                <a:solidFill>
                  <a:schemeClr val="tx1"/>
                </a:solidFill>
              </a:defRPr>
            </a:lvl2pPr>
            <a:lvl3pPr marL="0" indent="0" algn="l">
              <a:spcBef>
                <a:spcPts val="0"/>
              </a:spcBef>
              <a:buNone/>
              <a:defRPr sz="2000" b="1">
                <a:solidFill>
                  <a:schemeClr val="tx1"/>
                </a:solidFill>
              </a:defRPr>
            </a:lvl3pPr>
            <a:lvl4pPr marL="0" indent="0" algn="l">
              <a:spcBef>
                <a:spcPts val="0"/>
              </a:spcBef>
              <a:buNone/>
              <a:defRPr sz="2000" b="1">
                <a:solidFill>
                  <a:schemeClr val="tx1"/>
                </a:solidFill>
              </a:defRPr>
            </a:lvl4pPr>
            <a:lvl5pPr marL="0" indent="0" algn="l">
              <a:spcBef>
                <a:spcPts val="0"/>
              </a:spcBef>
              <a:buNone/>
              <a:defRPr sz="2000" b="1">
                <a:solidFill>
                  <a:schemeClr val="tx1"/>
                </a:solidFill>
              </a:defRPr>
            </a:lvl5pPr>
            <a:lvl6pPr marL="0" indent="0" algn="l">
              <a:spcBef>
                <a:spcPts val="0"/>
              </a:spcBef>
              <a:buNone/>
              <a:defRPr sz="2000" b="1">
                <a:solidFill>
                  <a:schemeClr val="tx1"/>
                </a:solidFill>
              </a:defRPr>
            </a:lvl6pPr>
            <a:lvl7pPr marL="0" indent="0" algn="l">
              <a:spcBef>
                <a:spcPts val="0"/>
              </a:spcBef>
              <a:buNone/>
              <a:defRPr sz="2000" b="1">
                <a:solidFill>
                  <a:schemeClr val="tx1"/>
                </a:solidFill>
              </a:defRPr>
            </a:lvl7pPr>
            <a:lvl8pPr marL="0" indent="0" algn="l">
              <a:spcBef>
                <a:spcPts val="0"/>
              </a:spcBef>
              <a:buNone/>
              <a:defRPr sz="2000" b="1">
                <a:solidFill>
                  <a:schemeClr val="tx1"/>
                </a:solidFill>
              </a:defRPr>
            </a:lvl8pPr>
            <a:lvl9pPr marL="0" indent="0" algn="l">
              <a:spcBef>
                <a:spcPts val="0"/>
              </a:spcBef>
              <a:buNone/>
              <a:defRPr sz="2000" b="1">
                <a:solidFill>
                  <a:schemeClr val="tx1"/>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9" y="5166359"/>
            <a:ext cx="7277946" cy="913765"/>
          </a:xfrm>
        </p:spPr>
        <p:txBody>
          <a:bodyPr>
            <a:noAutofit/>
          </a:bodyPr>
          <a:lstStyle>
            <a:lvl1pPr marL="0" indent="0">
              <a:spcBef>
                <a:spcPts val="0"/>
              </a:spcBef>
              <a:buFontTx/>
              <a:buNone/>
              <a:defRPr sz="1400">
                <a:solidFill>
                  <a:schemeClr val="tx1"/>
                </a:solidFill>
              </a:defRPr>
            </a:lvl1pPr>
            <a:lvl2pPr marL="0" indent="0">
              <a:spcBef>
                <a:spcPts val="0"/>
              </a:spcBef>
              <a:buFontTx/>
              <a:buNone/>
              <a:defRPr sz="1400">
                <a:solidFill>
                  <a:schemeClr val="tx1"/>
                </a:solidFill>
              </a:defRPr>
            </a:lvl2pPr>
            <a:lvl3pPr marL="0" indent="0">
              <a:spcBef>
                <a:spcPts val="0"/>
              </a:spcBef>
              <a:buFontTx/>
              <a:buNone/>
              <a:defRPr sz="1400">
                <a:solidFill>
                  <a:schemeClr val="tx1"/>
                </a:solidFill>
              </a:defRPr>
            </a:lvl3pPr>
            <a:lvl4pPr marL="0" indent="0">
              <a:spcBef>
                <a:spcPts val="0"/>
              </a:spcBef>
              <a:buFontTx/>
              <a:buNone/>
              <a:defRPr sz="1400">
                <a:solidFill>
                  <a:schemeClr val="tx1"/>
                </a:solidFill>
              </a:defRPr>
            </a:lvl4pPr>
            <a:lvl5pPr marL="0" indent="0">
              <a:spcBef>
                <a:spcPts val="0"/>
              </a:spcBef>
              <a:buFontTx/>
              <a:buNone/>
              <a:defRPr sz="1400">
                <a:solidFill>
                  <a:schemeClr val="tx1"/>
                </a:solidFill>
              </a:defRPr>
            </a:lvl5pPr>
            <a:lvl6pPr marL="0" indent="0">
              <a:spcBef>
                <a:spcPts val="0"/>
              </a:spcBef>
              <a:buFontTx/>
              <a:buNone/>
              <a:defRPr sz="1400">
                <a:solidFill>
                  <a:schemeClr val="tx1"/>
                </a:solidFill>
              </a:defRPr>
            </a:lvl6pPr>
            <a:lvl7pPr marL="0" indent="0">
              <a:spcBef>
                <a:spcPts val="0"/>
              </a:spcBef>
              <a:buFontTx/>
              <a:buNone/>
              <a:defRPr sz="1400">
                <a:solidFill>
                  <a:schemeClr val="tx1"/>
                </a:solidFill>
              </a:defRPr>
            </a:lvl7pPr>
            <a:lvl8pPr marL="0" indent="0">
              <a:spcBef>
                <a:spcPts val="0"/>
              </a:spcBef>
              <a:buFontTx/>
              <a:buNone/>
              <a:defRPr sz="1400">
                <a:solidFill>
                  <a:schemeClr val="tx1"/>
                </a:solidFill>
              </a:defRPr>
            </a:lvl8pPr>
            <a:lvl9pPr marL="0" indent="0">
              <a:spcBef>
                <a:spcPts val="0"/>
              </a:spcBef>
              <a:buFontTx/>
              <a:buNone/>
              <a:defRPr sz="1400">
                <a:solidFill>
                  <a:schemeClr val="tx1"/>
                </a:solidFill>
              </a:defRPr>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Tree>
    <p:extLst>
      <p:ext uri="{BB962C8B-B14F-4D97-AF65-F5344CB8AC3E}">
        <p14:creationId xmlns:p14="http://schemas.microsoft.com/office/powerpoint/2010/main" val="1556962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3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766D-B723-493F-9F66-48CF1A224E72}"/>
              </a:ext>
            </a:extLst>
          </p:cNvPr>
          <p:cNvSpPr>
            <a:spLocks noGrp="1"/>
          </p:cNvSpPr>
          <p:nvPr>
            <p:ph type="title" hasCustomPrompt="1"/>
          </p:nvPr>
        </p:nvSpPr>
        <p:spPr>
          <a:xfrm>
            <a:off x="546099" y="549275"/>
            <a:ext cx="11091672" cy="1009041"/>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63C98E90-560C-4F7A-BE9D-A19D4CE5F6B5}"/>
              </a:ext>
            </a:extLst>
          </p:cNvPr>
          <p:cNvSpPr>
            <a:spLocks noGrp="1"/>
          </p:cNvSpPr>
          <p:nvPr>
            <p:ph sz="half" idx="1"/>
          </p:nvPr>
        </p:nvSpPr>
        <p:spPr>
          <a:xfrm>
            <a:off x="546099" y="1825625"/>
            <a:ext cx="5365752" cy="425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F9BF77C-2B2A-4BF6-A000-57BE4900ACE5}"/>
              </a:ext>
            </a:extLst>
          </p:cNvPr>
          <p:cNvSpPr>
            <a:spLocks noGrp="1"/>
          </p:cNvSpPr>
          <p:nvPr>
            <p:ph sz="half" idx="2"/>
          </p:nvPr>
        </p:nvSpPr>
        <p:spPr>
          <a:xfrm>
            <a:off x="6280150" y="1825625"/>
            <a:ext cx="5357621" cy="425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150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24" userDrawn="1">
          <p15:clr>
            <a:srgbClr val="FBAE40"/>
          </p15:clr>
        </p15:guide>
        <p15:guide id="2" pos="395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766D-B723-493F-9F66-48CF1A224E72}"/>
              </a:ext>
            </a:extLst>
          </p:cNvPr>
          <p:cNvSpPr>
            <a:spLocks noGrp="1"/>
          </p:cNvSpPr>
          <p:nvPr>
            <p:ph type="title" hasCustomPrompt="1"/>
          </p:nvPr>
        </p:nvSpPr>
        <p:spPr>
          <a:xfrm>
            <a:off x="546099" y="549275"/>
            <a:ext cx="11091672" cy="1009041"/>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63C98E90-560C-4F7A-BE9D-A19D4CE5F6B5}"/>
              </a:ext>
            </a:extLst>
          </p:cNvPr>
          <p:cNvSpPr>
            <a:spLocks noGrp="1"/>
          </p:cNvSpPr>
          <p:nvPr>
            <p:ph sz="half" idx="1"/>
          </p:nvPr>
        </p:nvSpPr>
        <p:spPr>
          <a:xfrm>
            <a:off x="546098" y="1828800"/>
            <a:ext cx="3456432" cy="425196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F9BF77C-2B2A-4BF6-A000-57BE4900ACE5}"/>
              </a:ext>
            </a:extLst>
          </p:cNvPr>
          <p:cNvSpPr>
            <a:spLocks noGrp="1"/>
          </p:cNvSpPr>
          <p:nvPr>
            <p:ph sz="half" idx="2"/>
          </p:nvPr>
        </p:nvSpPr>
        <p:spPr>
          <a:xfrm>
            <a:off x="4363719" y="1828800"/>
            <a:ext cx="3456432" cy="425196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4">
            <a:extLst>
              <a:ext uri="{FF2B5EF4-FFF2-40B4-BE49-F238E27FC236}">
                <a16:creationId xmlns:a16="http://schemas.microsoft.com/office/drawing/2014/main" id="{C3ED2431-C416-F94C-9F60-A4C359D95A72}"/>
              </a:ext>
            </a:extLst>
          </p:cNvPr>
          <p:cNvSpPr>
            <a:spLocks noGrp="1"/>
          </p:cNvSpPr>
          <p:nvPr>
            <p:ph sz="quarter" idx="13"/>
          </p:nvPr>
        </p:nvSpPr>
        <p:spPr>
          <a:xfrm>
            <a:off x="8181339" y="1828800"/>
            <a:ext cx="3456432" cy="425196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276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22" userDrawn="1">
          <p15:clr>
            <a:srgbClr val="FBAE40"/>
          </p15:clr>
        </p15:guide>
        <p15:guide id="2" pos="2748" userDrawn="1">
          <p15:clr>
            <a:srgbClr val="FBAE40"/>
          </p15:clr>
        </p15:guide>
        <p15:guide id="3" pos="4928" userDrawn="1">
          <p15:clr>
            <a:srgbClr val="FBAE40"/>
          </p15:clr>
        </p15:guide>
        <p15:guide id="4" pos="515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766D-B723-493F-9F66-48CF1A224E72}"/>
              </a:ext>
            </a:extLst>
          </p:cNvPr>
          <p:cNvSpPr>
            <a:spLocks noGrp="1"/>
          </p:cNvSpPr>
          <p:nvPr>
            <p:ph type="title" hasCustomPrompt="1"/>
          </p:nvPr>
        </p:nvSpPr>
        <p:spPr>
          <a:xfrm>
            <a:off x="546099" y="549275"/>
            <a:ext cx="11091672" cy="1009041"/>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63C98E90-560C-4F7A-BE9D-A19D4CE5F6B5}"/>
              </a:ext>
            </a:extLst>
          </p:cNvPr>
          <p:cNvSpPr>
            <a:spLocks noGrp="1"/>
          </p:cNvSpPr>
          <p:nvPr>
            <p:ph sz="half" idx="1"/>
          </p:nvPr>
        </p:nvSpPr>
        <p:spPr>
          <a:xfrm>
            <a:off x="546098" y="1828800"/>
            <a:ext cx="2496312" cy="425196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F9BF77C-2B2A-4BF6-A000-57BE4900ACE5}"/>
              </a:ext>
            </a:extLst>
          </p:cNvPr>
          <p:cNvSpPr>
            <a:spLocks noGrp="1"/>
          </p:cNvSpPr>
          <p:nvPr>
            <p:ph sz="half" idx="2"/>
          </p:nvPr>
        </p:nvSpPr>
        <p:spPr>
          <a:xfrm>
            <a:off x="3411218" y="1828800"/>
            <a:ext cx="2496312" cy="425196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4">
            <a:extLst>
              <a:ext uri="{FF2B5EF4-FFF2-40B4-BE49-F238E27FC236}">
                <a16:creationId xmlns:a16="http://schemas.microsoft.com/office/drawing/2014/main" id="{C3ED2431-C416-F94C-9F60-A4C359D95A72}"/>
              </a:ext>
            </a:extLst>
          </p:cNvPr>
          <p:cNvSpPr>
            <a:spLocks noGrp="1"/>
          </p:cNvSpPr>
          <p:nvPr>
            <p:ph sz="quarter" idx="13"/>
          </p:nvPr>
        </p:nvSpPr>
        <p:spPr>
          <a:xfrm>
            <a:off x="6276338" y="1828800"/>
            <a:ext cx="2496312" cy="425196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a:extLst>
              <a:ext uri="{FF2B5EF4-FFF2-40B4-BE49-F238E27FC236}">
                <a16:creationId xmlns:a16="http://schemas.microsoft.com/office/drawing/2014/main" id="{729E2439-DB57-2940-B1D8-BC656DE28A5C}"/>
              </a:ext>
            </a:extLst>
          </p:cNvPr>
          <p:cNvSpPr>
            <a:spLocks noGrp="1"/>
          </p:cNvSpPr>
          <p:nvPr>
            <p:ph sz="quarter" idx="14"/>
          </p:nvPr>
        </p:nvSpPr>
        <p:spPr>
          <a:xfrm>
            <a:off x="9141459" y="1828800"/>
            <a:ext cx="2496312" cy="425196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213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18" userDrawn="1">
          <p15:clr>
            <a:srgbClr val="FBAE40"/>
          </p15:clr>
        </p15:guide>
        <p15:guide id="2" pos="2148" userDrawn="1">
          <p15:clr>
            <a:srgbClr val="FBAE40"/>
          </p15:clr>
        </p15:guide>
        <p15:guide id="3" pos="3722" userDrawn="1">
          <p15:clr>
            <a:srgbClr val="FBAE40"/>
          </p15:clr>
        </p15:guide>
        <p15:guide id="4" pos="3952" userDrawn="1">
          <p15:clr>
            <a:srgbClr val="FBAE40"/>
          </p15:clr>
        </p15:guide>
        <p15:guide id="5" pos="5528" userDrawn="1">
          <p15:clr>
            <a:srgbClr val="FBAE40"/>
          </p15:clr>
        </p15:guide>
        <p15:guide id="6" pos="575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766D-B723-493F-9F66-48CF1A224E72}"/>
              </a:ext>
            </a:extLst>
          </p:cNvPr>
          <p:cNvSpPr>
            <a:spLocks noGrp="1"/>
          </p:cNvSpPr>
          <p:nvPr>
            <p:ph type="title" hasCustomPrompt="1"/>
          </p:nvPr>
        </p:nvSpPr>
        <p:spPr>
          <a:xfrm>
            <a:off x="546099" y="549275"/>
            <a:ext cx="11091672" cy="1009041"/>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63C98E90-560C-4F7A-BE9D-A19D4CE5F6B5}"/>
              </a:ext>
            </a:extLst>
          </p:cNvPr>
          <p:cNvSpPr>
            <a:spLocks noGrp="1"/>
          </p:cNvSpPr>
          <p:nvPr>
            <p:ph sz="half" idx="1"/>
          </p:nvPr>
        </p:nvSpPr>
        <p:spPr>
          <a:xfrm>
            <a:off x="546098" y="1828800"/>
            <a:ext cx="1929384" cy="4251960"/>
          </a:xfrm>
        </p:spPr>
        <p:txBody>
          <a:bodyPr>
            <a:noAutofit/>
          </a:bodyPr>
          <a:lstStyle>
            <a:lvl1pPr marL="137160" indent="-137160">
              <a:defRPr sz="1400"/>
            </a:lvl1pPr>
            <a:lvl2pPr marL="274320" indent="-137160">
              <a:defRPr sz="1400"/>
            </a:lvl2pPr>
            <a:lvl3pPr marL="411480" indent="-137160">
              <a:defRPr sz="1400"/>
            </a:lvl3pPr>
            <a:lvl4pPr marL="548640" indent="-137160">
              <a:defRPr sz="1400"/>
            </a:lvl4pPr>
            <a:lvl5pPr marL="685800" indent="-137160">
              <a:defRPr sz="1400"/>
            </a:lvl5pPr>
            <a:lvl6pPr marL="822960" indent="-137160">
              <a:defRPr sz="1400"/>
            </a:lvl6pPr>
            <a:lvl7pPr marL="960120" indent="-137160">
              <a:defRPr sz="1400"/>
            </a:lvl7pPr>
            <a:lvl8pPr marL="1097280" indent="-137160">
              <a:defRPr sz="1400"/>
            </a:lvl8pPr>
            <a:lvl9pPr marL="1234440" indent="-13716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F9BF77C-2B2A-4BF6-A000-57BE4900ACE5}"/>
              </a:ext>
            </a:extLst>
          </p:cNvPr>
          <p:cNvSpPr>
            <a:spLocks noGrp="1"/>
          </p:cNvSpPr>
          <p:nvPr>
            <p:ph sz="half" idx="2"/>
          </p:nvPr>
        </p:nvSpPr>
        <p:spPr>
          <a:xfrm>
            <a:off x="2836670" y="1828800"/>
            <a:ext cx="1929384" cy="4251960"/>
          </a:xfrm>
        </p:spPr>
        <p:txBody>
          <a:bodyPr>
            <a:noAutofit/>
          </a:bodyPr>
          <a:lstStyle>
            <a:lvl1pPr marL="137160" indent="-137160">
              <a:defRPr sz="1400"/>
            </a:lvl1pPr>
            <a:lvl2pPr marL="274320" indent="-137160">
              <a:defRPr sz="1400"/>
            </a:lvl2pPr>
            <a:lvl3pPr marL="411480" indent="-137160">
              <a:defRPr sz="1400"/>
            </a:lvl3pPr>
            <a:lvl4pPr marL="548640" indent="-137160">
              <a:defRPr sz="1400"/>
            </a:lvl4pPr>
            <a:lvl5pPr marL="685800" indent="-137160">
              <a:defRPr sz="1400"/>
            </a:lvl5pPr>
            <a:lvl6pPr marL="822960" indent="-137160">
              <a:defRPr sz="1400"/>
            </a:lvl6pPr>
            <a:lvl7pPr marL="960120" indent="-137160">
              <a:defRPr sz="1400"/>
            </a:lvl7pPr>
            <a:lvl8pPr marL="1097280" indent="-137160">
              <a:defRPr sz="1400"/>
            </a:lvl8pPr>
            <a:lvl9pPr marL="1234440" indent="-13716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4">
            <a:extLst>
              <a:ext uri="{FF2B5EF4-FFF2-40B4-BE49-F238E27FC236}">
                <a16:creationId xmlns:a16="http://schemas.microsoft.com/office/drawing/2014/main" id="{C3ED2431-C416-F94C-9F60-A4C359D95A72}"/>
              </a:ext>
            </a:extLst>
          </p:cNvPr>
          <p:cNvSpPr>
            <a:spLocks noGrp="1"/>
          </p:cNvSpPr>
          <p:nvPr>
            <p:ph sz="quarter" idx="13"/>
          </p:nvPr>
        </p:nvSpPr>
        <p:spPr>
          <a:xfrm>
            <a:off x="5127242" y="1828800"/>
            <a:ext cx="1929384" cy="4251960"/>
          </a:xfrm>
        </p:spPr>
        <p:txBody>
          <a:bodyPr>
            <a:noAutofit/>
          </a:bodyPr>
          <a:lstStyle>
            <a:lvl1pPr marL="137160" indent="-137160">
              <a:defRPr sz="1400"/>
            </a:lvl1pPr>
            <a:lvl2pPr marL="274320" indent="-137160">
              <a:defRPr sz="1400"/>
            </a:lvl2pPr>
            <a:lvl3pPr marL="411480" indent="-137160">
              <a:defRPr sz="1400"/>
            </a:lvl3pPr>
            <a:lvl4pPr marL="548640" indent="-137160">
              <a:defRPr sz="1400"/>
            </a:lvl4pPr>
            <a:lvl5pPr marL="685800" indent="-137160">
              <a:defRPr sz="1400"/>
            </a:lvl5pPr>
            <a:lvl6pPr marL="822960" indent="-137160">
              <a:defRPr sz="1400"/>
            </a:lvl6pPr>
            <a:lvl7pPr marL="960120" indent="-137160">
              <a:defRPr sz="1400"/>
            </a:lvl7pPr>
            <a:lvl8pPr marL="1097280" indent="-137160">
              <a:defRPr sz="1400"/>
            </a:lvl8pPr>
            <a:lvl9pPr marL="1234440" indent="-13716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a:extLst>
              <a:ext uri="{FF2B5EF4-FFF2-40B4-BE49-F238E27FC236}">
                <a16:creationId xmlns:a16="http://schemas.microsoft.com/office/drawing/2014/main" id="{729E2439-DB57-2940-B1D8-BC656DE28A5C}"/>
              </a:ext>
            </a:extLst>
          </p:cNvPr>
          <p:cNvSpPr>
            <a:spLocks noGrp="1"/>
          </p:cNvSpPr>
          <p:nvPr>
            <p:ph sz="quarter" idx="14"/>
          </p:nvPr>
        </p:nvSpPr>
        <p:spPr>
          <a:xfrm>
            <a:off x="7417814" y="1828800"/>
            <a:ext cx="1929384" cy="4251960"/>
          </a:xfrm>
        </p:spPr>
        <p:txBody>
          <a:bodyPr>
            <a:normAutofit/>
          </a:bodyPr>
          <a:lstStyle>
            <a:lvl1pPr marL="137160" indent="-137160">
              <a:defRPr sz="1400"/>
            </a:lvl1pPr>
            <a:lvl2pPr marL="274320" indent="-137160">
              <a:defRPr sz="1400"/>
            </a:lvl2pPr>
            <a:lvl3pPr marL="411480" indent="-137160">
              <a:defRPr sz="1400"/>
            </a:lvl3pPr>
            <a:lvl4pPr marL="548640" indent="-137160">
              <a:defRPr sz="1400"/>
            </a:lvl4pPr>
            <a:lvl5pPr marL="685800" indent="-137160">
              <a:defRPr sz="1400"/>
            </a:lvl5pPr>
            <a:lvl6pPr marL="822960" indent="-137160">
              <a:defRPr sz="1400"/>
            </a:lvl6pPr>
            <a:lvl7pPr marL="960120" indent="-137160">
              <a:defRPr sz="1400"/>
            </a:lvl7pPr>
            <a:lvl8pPr marL="1097280" indent="-137160">
              <a:defRPr sz="1400"/>
            </a:lvl8pPr>
            <a:lvl9pPr marL="1234440" indent="-13716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6">
            <a:extLst>
              <a:ext uri="{FF2B5EF4-FFF2-40B4-BE49-F238E27FC236}">
                <a16:creationId xmlns:a16="http://schemas.microsoft.com/office/drawing/2014/main" id="{645A350F-B827-274A-98A1-BFD8EF3DE128}"/>
              </a:ext>
            </a:extLst>
          </p:cNvPr>
          <p:cNvSpPr>
            <a:spLocks noGrp="1"/>
          </p:cNvSpPr>
          <p:nvPr>
            <p:ph sz="quarter" idx="15"/>
          </p:nvPr>
        </p:nvSpPr>
        <p:spPr>
          <a:xfrm>
            <a:off x="9708387" y="1828799"/>
            <a:ext cx="1929384" cy="4251960"/>
          </a:xfrm>
        </p:spPr>
        <p:txBody>
          <a:bodyPr/>
          <a:lstStyle>
            <a:lvl1pPr marL="137160" indent="-137160">
              <a:defRPr sz="1400"/>
            </a:lvl1pPr>
            <a:lvl2pPr marL="274320" indent="-137160">
              <a:defRPr sz="1400"/>
            </a:lvl2pPr>
            <a:lvl3pPr marL="411480" indent="-137160">
              <a:defRPr sz="1400"/>
            </a:lvl3pPr>
            <a:lvl4pPr marL="548640" indent="-137160">
              <a:defRPr sz="1400"/>
            </a:lvl4pPr>
            <a:lvl5pPr marL="685800" indent="-137160">
              <a:defRPr sz="1400"/>
            </a:lvl5pPr>
            <a:lvl6pPr marL="822960" indent="-137160">
              <a:defRPr sz="1400"/>
            </a:lvl6pPr>
            <a:lvl7pPr marL="960120" indent="-137160">
              <a:defRPr sz="1400"/>
            </a:lvl7pPr>
            <a:lvl8pPr marL="1097280" indent="-137160">
              <a:defRPr sz="1400"/>
            </a:lvl8pPr>
            <a:lvl9pPr marL="1234440" indent="-13716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190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560" userDrawn="1">
          <p15:clr>
            <a:srgbClr val="FBAE40"/>
          </p15:clr>
        </p15:guide>
        <p15:guide id="2" pos="1786" userDrawn="1">
          <p15:clr>
            <a:srgbClr val="FBAE40"/>
          </p15:clr>
        </p15:guide>
        <p15:guide id="3" pos="3004" userDrawn="1">
          <p15:clr>
            <a:srgbClr val="FBAE40"/>
          </p15:clr>
        </p15:guide>
        <p15:guide id="4" pos="3228" userDrawn="1">
          <p15:clr>
            <a:srgbClr val="FBAE40"/>
          </p15:clr>
        </p15:guide>
        <p15:guide id="5" pos="4446" userDrawn="1">
          <p15:clr>
            <a:srgbClr val="FBAE40"/>
          </p15:clr>
        </p15:guide>
        <p15:guide id="6" pos="4672" userDrawn="1">
          <p15:clr>
            <a:srgbClr val="FBAE40"/>
          </p15:clr>
        </p15:guide>
        <p15:guide id="7" pos="5888" userDrawn="1">
          <p15:clr>
            <a:srgbClr val="FBAE40"/>
          </p15:clr>
        </p15:guide>
        <p15:guide id="8" pos="611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766D-B723-493F-9F66-48CF1A224E72}"/>
              </a:ext>
            </a:extLst>
          </p:cNvPr>
          <p:cNvSpPr>
            <a:spLocks noGrp="1"/>
          </p:cNvSpPr>
          <p:nvPr>
            <p:ph type="title" hasCustomPrompt="1"/>
          </p:nvPr>
        </p:nvSpPr>
        <p:spPr>
          <a:xfrm>
            <a:off x="546099" y="549275"/>
            <a:ext cx="11091672" cy="1009041"/>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63C98E90-560C-4F7A-BE9D-A19D4CE5F6B5}"/>
              </a:ext>
            </a:extLst>
          </p:cNvPr>
          <p:cNvSpPr>
            <a:spLocks noGrp="1"/>
          </p:cNvSpPr>
          <p:nvPr>
            <p:ph sz="half" idx="1"/>
          </p:nvPr>
        </p:nvSpPr>
        <p:spPr>
          <a:xfrm>
            <a:off x="546098" y="1828800"/>
            <a:ext cx="3456432" cy="425196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F9BF77C-2B2A-4BF6-A000-57BE4900ACE5}"/>
              </a:ext>
            </a:extLst>
          </p:cNvPr>
          <p:cNvSpPr>
            <a:spLocks noGrp="1"/>
          </p:cNvSpPr>
          <p:nvPr>
            <p:ph sz="half" idx="2"/>
          </p:nvPr>
        </p:nvSpPr>
        <p:spPr>
          <a:xfrm>
            <a:off x="4363718" y="1828800"/>
            <a:ext cx="7274053" cy="425196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425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22">
          <p15:clr>
            <a:srgbClr val="FBAE40"/>
          </p15:clr>
        </p15:guide>
        <p15:guide id="2" pos="274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766D-B723-493F-9F66-48CF1A224E72}"/>
              </a:ext>
            </a:extLst>
          </p:cNvPr>
          <p:cNvSpPr>
            <a:spLocks noGrp="1"/>
          </p:cNvSpPr>
          <p:nvPr>
            <p:ph type="title" hasCustomPrompt="1"/>
          </p:nvPr>
        </p:nvSpPr>
        <p:spPr>
          <a:xfrm>
            <a:off x="546099" y="549275"/>
            <a:ext cx="11091672" cy="1009041"/>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63C98E90-560C-4F7A-BE9D-A19D4CE5F6B5}"/>
              </a:ext>
            </a:extLst>
          </p:cNvPr>
          <p:cNvSpPr>
            <a:spLocks noGrp="1"/>
          </p:cNvSpPr>
          <p:nvPr>
            <p:ph sz="half" idx="1"/>
          </p:nvPr>
        </p:nvSpPr>
        <p:spPr>
          <a:xfrm>
            <a:off x="546098" y="1828800"/>
            <a:ext cx="7277102" cy="425196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F9BF77C-2B2A-4BF6-A000-57BE4900ACE5}"/>
              </a:ext>
            </a:extLst>
          </p:cNvPr>
          <p:cNvSpPr>
            <a:spLocks noGrp="1"/>
          </p:cNvSpPr>
          <p:nvPr>
            <p:ph sz="half" idx="2"/>
          </p:nvPr>
        </p:nvSpPr>
        <p:spPr>
          <a:xfrm>
            <a:off x="8181339" y="1828800"/>
            <a:ext cx="3456432" cy="425196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970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4928">
          <p15:clr>
            <a:srgbClr val="FBAE40"/>
          </p15:clr>
        </p15:guide>
        <p15:guide id="4" pos="515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and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6556-4C57-410A-93E9-914A78F61F03}"/>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F355FF1-9587-4D98-8460-E1E96AB7B1CF}"/>
              </a:ext>
            </a:extLst>
          </p:cNvPr>
          <p:cNvSpPr>
            <a:spLocks noGrp="1"/>
          </p:cNvSpPr>
          <p:nvPr>
            <p:ph idx="1"/>
          </p:nvPr>
        </p:nvSpPr>
        <p:spPr>
          <a:xfrm>
            <a:off x="548640" y="1828799"/>
            <a:ext cx="1109345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7BBCB982-502A-FE48-BFC9-3A71BCDA5E95}"/>
              </a:ext>
            </a:extLst>
          </p:cNvPr>
          <p:cNvSpPr>
            <a:spLocks noGrp="1"/>
          </p:cNvSpPr>
          <p:nvPr>
            <p:ph type="body" sz="quarter" idx="10" hasCustomPrompt="1"/>
          </p:nvPr>
        </p:nvSpPr>
        <p:spPr>
          <a:xfrm>
            <a:off x="548639" y="5303519"/>
            <a:ext cx="11089131" cy="777240"/>
          </a:xfrm>
          <a:solidFill>
            <a:srgbClr val="E8E8E8"/>
          </a:solidFill>
        </p:spPr>
        <p:txBody>
          <a:bodyPr lIns="91440" tIns="91440" rIns="91440" bIns="91440" anchor="ctr" anchorCtr="0"/>
          <a:lstStyle>
            <a:lvl1pPr marL="0" indent="0" algn="ctr">
              <a:spcBef>
                <a:spcPts val="0"/>
              </a:spcBef>
              <a:buNone/>
              <a:defRPr b="1"/>
            </a:lvl1pPr>
            <a:lvl2pPr marL="0" indent="0" algn="ctr">
              <a:spcBef>
                <a:spcPts val="0"/>
              </a:spcBef>
              <a:buNone/>
              <a:defRPr b="1"/>
            </a:lvl2pPr>
            <a:lvl3pPr marL="0" indent="0" algn="ctr">
              <a:spcBef>
                <a:spcPts val="0"/>
              </a:spcBef>
              <a:buNone/>
              <a:defRPr b="1"/>
            </a:lvl3pPr>
            <a:lvl4pPr marL="0" indent="0" algn="ctr">
              <a:spcBef>
                <a:spcPts val="0"/>
              </a:spcBef>
              <a:buNone/>
              <a:defRPr b="1"/>
            </a:lvl4pPr>
            <a:lvl5pPr marL="0" indent="0" algn="ctr">
              <a:spcBef>
                <a:spcPts val="0"/>
              </a:spcBef>
              <a:buNone/>
              <a:defRPr b="1"/>
            </a:lvl5pPr>
            <a:lvl6pPr marL="0" indent="0" algn="ctr">
              <a:spcBef>
                <a:spcPts val="0"/>
              </a:spcBef>
              <a:buNone/>
              <a:defRPr b="1"/>
            </a:lvl6pPr>
            <a:lvl7pPr marL="0" indent="0" algn="ctr">
              <a:spcBef>
                <a:spcPts val="0"/>
              </a:spcBef>
              <a:buNone/>
              <a:defRPr b="1"/>
            </a:lvl7pPr>
            <a:lvl8pPr marL="0" indent="0" algn="ctr">
              <a:spcBef>
                <a:spcPts val="0"/>
              </a:spcBef>
              <a:buNone/>
              <a:defRPr b="1"/>
            </a:lvl8pPr>
            <a:lvl9pPr marL="0" indent="0" algn="ctr">
              <a:spcBef>
                <a:spcPts val="0"/>
              </a:spcBef>
              <a:buNone/>
              <a:defRPr b="1"/>
            </a:lvl9pPr>
          </a:lstStyle>
          <a:p>
            <a:pPr lvl="0"/>
            <a:r>
              <a:rPr lang="en-US" dirty="0"/>
              <a:t>[Takeaway]</a:t>
            </a:r>
          </a:p>
        </p:txBody>
      </p:sp>
    </p:spTree>
    <p:extLst>
      <p:ext uri="{BB962C8B-B14F-4D97-AF65-F5344CB8AC3E}">
        <p14:creationId xmlns:p14="http://schemas.microsoft.com/office/powerpoint/2010/main" val="40294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White">
    <p:spTree>
      <p:nvGrpSpPr>
        <p:cNvPr id="1" name=""/>
        <p:cNvGrpSpPr/>
        <p:nvPr/>
      </p:nvGrpSpPr>
      <p:grpSpPr>
        <a:xfrm>
          <a:off x="0" y="0"/>
          <a:ext cx="0" cy="0"/>
          <a:chOff x="0" y="0"/>
          <a:chExt cx="0" cy="0"/>
        </a:xfrm>
      </p:grpSpPr>
      <p:sp>
        <p:nvSpPr>
          <p:cNvPr id="9" name="Quote">
            <a:extLst>
              <a:ext uri="{FF2B5EF4-FFF2-40B4-BE49-F238E27FC236}">
                <a16:creationId xmlns:a16="http://schemas.microsoft.com/office/drawing/2014/main" id="{6BF689CD-0FA7-41E6-AE40-BA0A37ACD107}"/>
              </a:ext>
            </a:extLst>
          </p:cNvPr>
          <p:cNvSpPr>
            <a:spLocks noEditPoints="1"/>
          </p:cNvSpPr>
          <p:nvPr userDrawn="1"/>
        </p:nvSpPr>
        <p:spPr bwMode="black">
          <a:xfrm>
            <a:off x="546100" y="1681840"/>
            <a:ext cx="1292225" cy="876300"/>
          </a:xfrm>
          <a:custGeom>
            <a:avLst/>
            <a:gdLst>
              <a:gd name="T0" fmla="*/ 919 w 1343"/>
              <a:gd name="T1" fmla="*/ 0 h 906"/>
              <a:gd name="T2" fmla="*/ 919 w 1343"/>
              <a:gd name="T3" fmla="*/ 0 h 906"/>
              <a:gd name="T4" fmla="*/ 692 w 1343"/>
              <a:gd name="T5" fmla="*/ 906 h 906"/>
              <a:gd name="T6" fmla="*/ 1230 w 1343"/>
              <a:gd name="T7" fmla="*/ 906 h 906"/>
              <a:gd name="T8" fmla="*/ 1343 w 1343"/>
              <a:gd name="T9" fmla="*/ 0 h 906"/>
              <a:gd name="T10" fmla="*/ 919 w 1343"/>
              <a:gd name="T11" fmla="*/ 0 h 906"/>
              <a:gd name="T12" fmla="*/ 227 w 1343"/>
              <a:gd name="T13" fmla="*/ 0 h 906"/>
              <a:gd name="T14" fmla="*/ 227 w 1343"/>
              <a:gd name="T15" fmla="*/ 0 h 906"/>
              <a:gd name="T16" fmla="*/ 0 w 1343"/>
              <a:gd name="T17" fmla="*/ 906 h 906"/>
              <a:gd name="T18" fmla="*/ 537 w 1343"/>
              <a:gd name="T19" fmla="*/ 906 h 906"/>
              <a:gd name="T20" fmla="*/ 651 w 1343"/>
              <a:gd name="T21" fmla="*/ 0 h 906"/>
              <a:gd name="T22" fmla="*/ 227 w 1343"/>
              <a:gd name="T23" fmla="*/ 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3" h="906">
                <a:moveTo>
                  <a:pt x="919" y="0"/>
                </a:moveTo>
                <a:lnTo>
                  <a:pt x="919" y="0"/>
                </a:lnTo>
                <a:lnTo>
                  <a:pt x="692" y="906"/>
                </a:lnTo>
                <a:lnTo>
                  <a:pt x="1230" y="906"/>
                </a:lnTo>
                <a:lnTo>
                  <a:pt x="1343" y="0"/>
                </a:lnTo>
                <a:lnTo>
                  <a:pt x="919" y="0"/>
                </a:lnTo>
                <a:close/>
                <a:moveTo>
                  <a:pt x="227" y="0"/>
                </a:moveTo>
                <a:lnTo>
                  <a:pt x="227" y="0"/>
                </a:lnTo>
                <a:lnTo>
                  <a:pt x="0" y="906"/>
                </a:lnTo>
                <a:lnTo>
                  <a:pt x="537" y="906"/>
                </a:lnTo>
                <a:lnTo>
                  <a:pt x="651" y="0"/>
                </a:lnTo>
                <a:lnTo>
                  <a:pt x="227" y="0"/>
                </a:lnTo>
                <a:close/>
              </a:path>
            </a:pathLst>
          </a:custGeom>
          <a:solidFill>
            <a:srgbClr val="00886F"/>
          </a:solidFill>
          <a:ln w="0">
            <a:noFill/>
            <a:prstDash val="solid"/>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0" y="2880360"/>
            <a:ext cx="7277946" cy="3200400"/>
          </a:xfrm>
        </p:spPr>
        <p:txBody>
          <a:bodyPr>
            <a:noAutofit/>
          </a:bodyPr>
          <a:lstStyle>
            <a:lvl1pPr marL="0" indent="0">
              <a:lnSpc>
                <a:spcPct val="85000"/>
              </a:lnSpc>
              <a:spcBef>
                <a:spcPts val="0"/>
              </a:spcBef>
              <a:spcAft>
                <a:spcPts val="1800"/>
              </a:spcAft>
              <a:buFontTx/>
              <a:buNone/>
              <a:defRPr sz="3200"/>
            </a:lvl1pPr>
            <a:lvl2pPr marL="0" indent="0">
              <a:spcBef>
                <a:spcPts val="0"/>
              </a:spcBef>
              <a:buFontTx/>
              <a:buNone/>
              <a:defRPr sz="1800" b="1"/>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[Quote]</a:t>
            </a:r>
          </a:p>
          <a:p>
            <a:pPr lvl="1"/>
            <a:r>
              <a:rPr lang="en-US" dirty="0"/>
              <a:t>Second level</a:t>
            </a:r>
          </a:p>
          <a:p>
            <a:pPr lvl="2"/>
            <a:r>
              <a:rPr lang="en-US" dirty="0"/>
              <a:t>Third level</a:t>
            </a:r>
          </a:p>
        </p:txBody>
      </p:sp>
    </p:spTree>
    <p:extLst>
      <p:ext uri="{BB962C8B-B14F-4D97-AF65-F5344CB8AC3E}">
        <p14:creationId xmlns:p14="http://schemas.microsoft.com/office/powerpoint/2010/main" val="219754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Green">
    <p:bg>
      <p:bgPr>
        <a:solidFill>
          <a:srgbClr val="00886F"/>
        </a:solidFill>
        <a:effectLst/>
      </p:bgPr>
    </p:bg>
    <p:spTree>
      <p:nvGrpSpPr>
        <p:cNvPr id="1" name=""/>
        <p:cNvGrpSpPr/>
        <p:nvPr/>
      </p:nvGrpSpPr>
      <p:grpSpPr>
        <a:xfrm>
          <a:off x="0" y="0"/>
          <a:ext cx="0" cy="0"/>
          <a:chOff x="0" y="0"/>
          <a:chExt cx="0" cy="0"/>
        </a:xfrm>
      </p:grpSpPr>
      <p:sp>
        <p:nvSpPr>
          <p:cNvPr id="7" name="Quote">
            <a:extLst>
              <a:ext uri="{FF2B5EF4-FFF2-40B4-BE49-F238E27FC236}">
                <a16:creationId xmlns:a16="http://schemas.microsoft.com/office/drawing/2014/main" id="{FC9F35C4-0576-0D4C-B9E7-2F214E4CE10D}"/>
              </a:ext>
            </a:extLst>
          </p:cNvPr>
          <p:cNvSpPr>
            <a:spLocks noEditPoints="1"/>
          </p:cNvSpPr>
          <p:nvPr userDrawn="1"/>
        </p:nvSpPr>
        <p:spPr bwMode="black">
          <a:xfrm>
            <a:off x="546100" y="1681840"/>
            <a:ext cx="1292225" cy="876300"/>
          </a:xfrm>
          <a:custGeom>
            <a:avLst/>
            <a:gdLst>
              <a:gd name="T0" fmla="*/ 919 w 1343"/>
              <a:gd name="T1" fmla="*/ 0 h 906"/>
              <a:gd name="T2" fmla="*/ 919 w 1343"/>
              <a:gd name="T3" fmla="*/ 0 h 906"/>
              <a:gd name="T4" fmla="*/ 692 w 1343"/>
              <a:gd name="T5" fmla="*/ 906 h 906"/>
              <a:gd name="T6" fmla="*/ 1230 w 1343"/>
              <a:gd name="T7" fmla="*/ 906 h 906"/>
              <a:gd name="T8" fmla="*/ 1343 w 1343"/>
              <a:gd name="T9" fmla="*/ 0 h 906"/>
              <a:gd name="T10" fmla="*/ 919 w 1343"/>
              <a:gd name="T11" fmla="*/ 0 h 906"/>
              <a:gd name="T12" fmla="*/ 227 w 1343"/>
              <a:gd name="T13" fmla="*/ 0 h 906"/>
              <a:gd name="T14" fmla="*/ 227 w 1343"/>
              <a:gd name="T15" fmla="*/ 0 h 906"/>
              <a:gd name="T16" fmla="*/ 0 w 1343"/>
              <a:gd name="T17" fmla="*/ 906 h 906"/>
              <a:gd name="T18" fmla="*/ 537 w 1343"/>
              <a:gd name="T19" fmla="*/ 906 h 906"/>
              <a:gd name="T20" fmla="*/ 651 w 1343"/>
              <a:gd name="T21" fmla="*/ 0 h 906"/>
              <a:gd name="T22" fmla="*/ 227 w 1343"/>
              <a:gd name="T23" fmla="*/ 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3" h="906">
                <a:moveTo>
                  <a:pt x="919" y="0"/>
                </a:moveTo>
                <a:lnTo>
                  <a:pt x="919" y="0"/>
                </a:lnTo>
                <a:lnTo>
                  <a:pt x="692" y="906"/>
                </a:lnTo>
                <a:lnTo>
                  <a:pt x="1230" y="906"/>
                </a:lnTo>
                <a:lnTo>
                  <a:pt x="1343" y="0"/>
                </a:lnTo>
                <a:lnTo>
                  <a:pt x="919" y="0"/>
                </a:lnTo>
                <a:close/>
                <a:moveTo>
                  <a:pt x="227" y="0"/>
                </a:moveTo>
                <a:lnTo>
                  <a:pt x="227" y="0"/>
                </a:lnTo>
                <a:lnTo>
                  <a:pt x="0" y="906"/>
                </a:lnTo>
                <a:lnTo>
                  <a:pt x="537" y="906"/>
                </a:lnTo>
                <a:lnTo>
                  <a:pt x="651" y="0"/>
                </a:lnTo>
                <a:lnTo>
                  <a:pt x="2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0" y="2880360"/>
            <a:ext cx="7277946" cy="3200400"/>
          </a:xfrm>
        </p:spPr>
        <p:txBody>
          <a:bodyPr>
            <a:noAutofit/>
          </a:bodyPr>
          <a:lstStyle>
            <a:lvl1pPr marL="0" indent="0">
              <a:lnSpc>
                <a:spcPct val="85000"/>
              </a:lnSpc>
              <a:spcBef>
                <a:spcPts val="0"/>
              </a:spcBef>
              <a:spcAft>
                <a:spcPts val="1800"/>
              </a:spcAft>
              <a:buFontTx/>
              <a:buNone/>
              <a:defRPr sz="3200"/>
            </a:lvl1pPr>
            <a:lvl2pPr marL="0" indent="0">
              <a:spcBef>
                <a:spcPts val="0"/>
              </a:spcBef>
              <a:buFontTx/>
              <a:buNone/>
              <a:defRPr sz="1800" b="1"/>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[Quote]</a:t>
            </a:r>
          </a:p>
          <a:p>
            <a:pPr lvl="1"/>
            <a:r>
              <a:rPr lang="en-US" dirty="0"/>
              <a:t>Second level</a:t>
            </a:r>
          </a:p>
          <a:p>
            <a:pPr lvl="2"/>
            <a:r>
              <a:rPr lang="en-US" dirty="0"/>
              <a:t>Third level</a:t>
            </a:r>
          </a:p>
        </p:txBody>
      </p:sp>
    </p:spTree>
    <p:extLst>
      <p:ext uri="{BB962C8B-B14F-4D97-AF65-F5344CB8AC3E}">
        <p14:creationId xmlns:p14="http://schemas.microsoft.com/office/powerpoint/2010/main" val="14693816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Dark Blue">
    <p:bg>
      <p:bgPr>
        <a:solidFill>
          <a:srgbClr val="1B3064"/>
        </a:solidFill>
        <a:effectLst/>
      </p:bgPr>
    </p:bg>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504E85B2-74A5-5941-BA6A-98B45A1E4A7E}"/>
              </a:ext>
            </a:extLst>
          </p:cNvPr>
          <p:cNvSpPr>
            <a:spLocks noEditPoints="1"/>
          </p:cNvSpPr>
          <p:nvPr userDrawn="1"/>
        </p:nvSpPr>
        <p:spPr bwMode="black">
          <a:xfrm>
            <a:off x="546100" y="1681840"/>
            <a:ext cx="1292225" cy="876300"/>
          </a:xfrm>
          <a:custGeom>
            <a:avLst/>
            <a:gdLst>
              <a:gd name="T0" fmla="*/ 919 w 1343"/>
              <a:gd name="T1" fmla="*/ 0 h 906"/>
              <a:gd name="T2" fmla="*/ 919 w 1343"/>
              <a:gd name="T3" fmla="*/ 0 h 906"/>
              <a:gd name="T4" fmla="*/ 692 w 1343"/>
              <a:gd name="T5" fmla="*/ 906 h 906"/>
              <a:gd name="T6" fmla="*/ 1230 w 1343"/>
              <a:gd name="T7" fmla="*/ 906 h 906"/>
              <a:gd name="T8" fmla="*/ 1343 w 1343"/>
              <a:gd name="T9" fmla="*/ 0 h 906"/>
              <a:gd name="T10" fmla="*/ 919 w 1343"/>
              <a:gd name="T11" fmla="*/ 0 h 906"/>
              <a:gd name="T12" fmla="*/ 227 w 1343"/>
              <a:gd name="T13" fmla="*/ 0 h 906"/>
              <a:gd name="T14" fmla="*/ 227 w 1343"/>
              <a:gd name="T15" fmla="*/ 0 h 906"/>
              <a:gd name="T16" fmla="*/ 0 w 1343"/>
              <a:gd name="T17" fmla="*/ 906 h 906"/>
              <a:gd name="T18" fmla="*/ 537 w 1343"/>
              <a:gd name="T19" fmla="*/ 906 h 906"/>
              <a:gd name="T20" fmla="*/ 651 w 1343"/>
              <a:gd name="T21" fmla="*/ 0 h 906"/>
              <a:gd name="T22" fmla="*/ 227 w 1343"/>
              <a:gd name="T23" fmla="*/ 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3" h="906">
                <a:moveTo>
                  <a:pt x="919" y="0"/>
                </a:moveTo>
                <a:lnTo>
                  <a:pt x="919" y="0"/>
                </a:lnTo>
                <a:lnTo>
                  <a:pt x="692" y="906"/>
                </a:lnTo>
                <a:lnTo>
                  <a:pt x="1230" y="906"/>
                </a:lnTo>
                <a:lnTo>
                  <a:pt x="1343" y="0"/>
                </a:lnTo>
                <a:lnTo>
                  <a:pt x="919" y="0"/>
                </a:lnTo>
                <a:close/>
                <a:moveTo>
                  <a:pt x="227" y="0"/>
                </a:moveTo>
                <a:lnTo>
                  <a:pt x="227" y="0"/>
                </a:lnTo>
                <a:lnTo>
                  <a:pt x="0" y="906"/>
                </a:lnTo>
                <a:lnTo>
                  <a:pt x="537" y="906"/>
                </a:lnTo>
                <a:lnTo>
                  <a:pt x="651" y="0"/>
                </a:lnTo>
                <a:lnTo>
                  <a:pt x="2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0" y="2880360"/>
            <a:ext cx="7277946" cy="3200400"/>
          </a:xfrm>
        </p:spPr>
        <p:txBody>
          <a:bodyPr>
            <a:noAutofit/>
          </a:bodyPr>
          <a:lstStyle>
            <a:lvl1pPr marL="0" indent="0">
              <a:lnSpc>
                <a:spcPct val="85000"/>
              </a:lnSpc>
              <a:spcBef>
                <a:spcPts val="0"/>
              </a:spcBef>
              <a:spcAft>
                <a:spcPts val="1800"/>
              </a:spcAft>
              <a:buFontTx/>
              <a:buNone/>
              <a:defRPr sz="3200"/>
            </a:lvl1pPr>
            <a:lvl2pPr marL="0" indent="0">
              <a:spcBef>
                <a:spcPts val="0"/>
              </a:spcBef>
              <a:buFontTx/>
              <a:buNone/>
              <a:defRPr sz="1800" b="1"/>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[Quote]</a:t>
            </a:r>
          </a:p>
          <a:p>
            <a:pPr lvl="1"/>
            <a:r>
              <a:rPr lang="en-US" dirty="0"/>
              <a:t>Second level</a:t>
            </a:r>
          </a:p>
          <a:p>
            <a:pPr lvl="2"/>
            <a:r>
              <a:rPr lang="en-US" dirty="0"/>
              <a:t>Third level</a:t>
            </a:r>
          </a:p>
        </p:txBody>
      </p:sp>
    </p:spTree>
    <p:extLst>
      <p:ext uri="{BB962C8B-B14F-4D97-AF65-F5344CB8AC3E}">
        <p14:creationId xmlns:p14="http://schemas.microsoft.com/office/powerpoint/2010/main" val="2099930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Dark Blue">
    <p:bg>
      <p:bgPr>
        <a:solidFill>
          <a:srgbClr val="1B3064"/>
        </a:solidFill>
        <a:effectLst/>
      </p:bgPr>
    </p:bg>
    <p:spTree>
      <p:nvGrpSpPr>
        <p:cNvPr id="1" name=""/>
        <p:cNvGrpSpPr/>
        <p:nvPr/>
      </p:nvGrpSpPr>
      <p:grpSpPr>
        <a:xfrm>
          <a:off x="0" y="0"/>
          <a:ext cx="0" cy="0"/>
          <a:chOff x="0" y="0"/>
          <a:chExt cx="0" cy="0"/>
        </a:xfrm>
      </p:grpSpPr>
      <p:pic>
        <p:nvPicPr>
          <p:cNvPr id="7" name="Cytiva" descr="Cytiva">
            <a:extLst>
              <a:ext uri="{FF2B5EF4-FFF2-40B4-BE49-F238E27FC236}">
                <a16:creationId xmlns:a16="http://schemas.microsoft.com/office/drawing/2014/main" id="{574AD9C5-B289-1D4E-B0E0-64C7CD11DD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51852" y="251121"/>
            <a:ext cx="2983931" cy="1259882"/>
          </a:xfrm>
          <a:prstGeom prst="rect">
            <a:avLst/>
          </a:prstGeom>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7277946" cy="2235855"/>
          </a:xfrm>
        </p:spPr>
        <p:txBody>
          <a:bodyPr anchor="b"/>
          <a:lstStyle>
            <a:lvl1pPr algn="l">
              <a:lnSpc>
                <a:spcPct val="85000"/>
              </a:lnSpc>
              <a:defRPr sz="6600" b="1">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7277946" cy="638892"/>
          </a:xfrm>
        </p:spPr>
        <p:txBody>
          <a:bodyPr>
            <a:noAutofit/>
          </a:bodyPr>
          <a:lstStyle>
            <a:lvl1pPr marL="0" indent="0" algn="l">
              <a:spcBef>
                <a:spcPts val="0"/>
              </a:spcBef>
              <a:buNone/>
              <a:defRPr sz="2000" b="1">
                <a:solidFill>
                  <a:schemeClr val="tx1"/>
                </a:solidFill>
              </a:defRPr>
            </a:lvl1pPr>
            <a:lvl2pPr marL="0" indent="0" algn="l">
              <a:spcBef>
                <a:spcPts val="0"/>
              </a:spcBef>
              <a:buNone/>
              <a:defRPr sz="2000" b="1">
                <a:solidFill>
                  <a:schemeClr val="tx1"/>
                </a:solidFill>
              </a:defRPr>
            </a:lvl2pPr>
            <a:lvl3pPr marL="0" indent="0" algn="l">
              <a:spcBef>
                <a:spcPts val="0"/>
              </a:spcBef>
              <a:buNone/>
              <a:defRPr sz="2000" b="1">
                <a:solidFill>
                  <a:schemeClr val="tx1"/>
                </a:solidFill>
              </a:defRPr>
            </a:lvl3pPr>
            <a:lvl4pPr marL="0" indent="0" algn="l">
              <a:spcBef>
                <a:spcPts val="0"/>
              </a:spcBef>
              <a:buNone/>
              <a:defRPr sz="2000" b="1">
                <a:solidFill>
                  <a:schemeClr val="tx1"/>
                </a:solidFill>
              </a:defRPr>
            </a:lvl4pPr>
            <a:lvl5pPr marL="0" indent="0" algn="l">
              <a:spcBef>
                <a:spcPts val="0"/>
              </a:spcBef>
              <a:buNone/>
              <a:defRPr sz="2000" b="1">
                <a:solidFill>
                  <a:schemeClr val="tx1"/>
                </a:solidFill>
              </a:defRPr>
            </a:lvl5pPr>
            <a:lvl6pPr marL="0" indent="0" algn="l">
              <a:spcBef>
                <a:spcPts val="0"/>
              </a:spcBef>
              <a:buNone/>
              <a:defRPr sz="2000" b="1">
                <a:solidFill>
                  <a:schemeClr val="tx1"/>
                </a:solidFill>
              </a:defRPr>
            </a:lvl6pPr>
            <a:lvl7pPr marL="0" indent="0" algn="l">
              <a:spcBef>
                <a:spcPts val="0"/>
              </a:spcBef>
              <a:buNone/>
              <a:defRPr sz="2000" b="1">
                <a:solidFill>
                  <a:schemeClr val="tx1"/>
                </a:solidFill>
              </a:defRPr>
            </a:lvl7pPr>
            <a:lvl8pPr marL="0" indent="0" algn="l">
              <a:spcBef>
                <a:spcPts val="0"/>
              </a:spcBef>
              <a:buNone/>
              <a:defRPr sz="2000" b="1">
                <a:solidFill>
                  <a:schemeClr val="tx1"/>
                </a:solidFill>
              </a:defRPr>
            </a:lvl8pPr>
            <a:lvl9pPr marL="0" indent="0" algn="l">
              <a:spcBef>
                <a:spcPts val="0"/>
              </a:spcBef>
              <a:buNone/>
              <a:defRPr sz="2000" b="1">
                <a:solidFill>
                  <a:schemeClr val="tx1"/>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9" y="5166359"/>
            <a:ext cx="7277946" cy="913765"/>
          </a:xfrm>
        </p:spPr>
        <p:txBody>
          <a:bodyPr>
            <a:noAutofit/>
          </a:bodyPr>
          <a:lstStyle>
            <a:lvl1pPr marL="0" indent="0">
              <a:spcBef>
                <a:spcPts val="0"/>
              </a:spcBef>
              <a:buFontTx/>
              <a:buNone/>
              <a:defRPr sz="1400">
                <a:solidFill>
                  <a:schemeClr val="tx1"/>
                </a:solidFill>
              </a:defRPr>
            </a:lvl1pPr>
            <a:lvl2pPr marL="0" indent="0">
              <a:spcBef>
                <a:spcPts val="0"/>
              </a:spcBef>
              <a:buFontTx/>
              <a:buNone/>
              <a:defRPr sz="1400">
                <a:solidFill>
                  <a:schemeClr val="tx1"/>
                </a:solidFill>
              </a:defRPr>
            </a:lvl2pPr>
            <a:lvl3pPr marL="0" indent="0">
              <a:spcBef>
                <a:spcPts val="0"/>
              </a:spcBef>
              <a:buFontTx/>
              <a:buNone/>
              <a:defRPr sz="1400">
                <a:solidFill>
                  <a:schemeClr val="tx1"/>
                </a:solidFill>
              </a:defRPr>
            </a:lvl3pPr>
            <a:lvl4pPr marL="0" indent="0">
              <a:spcBef>
                <a:spcPts val="0"/>
              </a:spcBef>
              <a:buFontTx/>
              <a:buNone/>
              <a:defRPr sz="1400">
                <a:solidFill>
                  <a:schemeClr val="tx1"/>
                </a:solidFill>
              </a:defRPr>
            </a:lvl4pPr>
            <a:lvl5pPr marL="0" indent="0">
              <a:spcBef>
                <a:spcPts val="0"/>
              </a:spcBef>
              <a:buFontTx/>
              <a:buNone/>
              <a:defRPr sz="1400">
                <a:solidFill>
                  <a:schemeClr val="tx1"/>
                </a:solidFill>
              </a:defRPr>
            </a:lvl5pPr>
            <a:lvl6pPr marL="0" indent="0">
              <a:spcBef>
                <a:spcPts val="0"/>
              </a:spcBef>
              <a:buFontTx/>
              <a:buNone/>
              <a:defRPr sz="1400">
                <a:solidFill>
                  <a:schemeClr val="tx1"/>
                </a:solidFill>
              </a:defRPr>
            </a:lvl6pPr>
            <a:lvl7pPr marL="0" indent="0">
              <a:spcBef>
                <a:spcPts val="0"/>
              </a:spcBef>
              <a:buFontTx/>
              <a:buNone/>
              <a:defRPr sz="1400">
                <a:solidFill>
                  <a:schemeClr val="tx1"/>
                </a:solidFill>
              </a:defRPr>
            </a:lvl7pPr>
            <a:lvl8pPr marL="0" indent="0">
              <a:spcBef>
                <a:spcPts val="0"/>
              </a:spcBef>
              <a:buFontTx/>
              <a:buNone/>
              <a:defRPr sz="1400">
                <a:solidFill>
                  <a:schemeClr val="tx1"/>
                </a:solidFill>
              </a:defRPr>
            </a:lvl8pPr>
            <a:lvl9pPr marL="0" indent="0">
              <a:spcBef>
                <a:spcPts val="0"/>
              </a:spcBef>
              <a:buFontTx/>
              <a:buNone/>
              <a:defRPr sz="1400">
                <a:solidFill>
                  <a:schemeClr val="tx1"/>
                </a:solidFill>
              </a:defRPr>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Tree>
    <p:extLst>
      <p:ext uri="{BB962C8B-B14F-4D97-AF65-F5344CB8AC3E}">
        <p14:creationId xmlns:p14="http://schemas.microsoft.com/office/powerpoint/2010/main" val="30909319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3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 Light Blue">
    <p:bg>
      <p:bgPr>
        <a:solidFill>
          <a:srgbClr val="3371BE"/>
        </a:solidFill>
        <a:effectLst/>
      </p:bgPr>
    </p:bg>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504E85B2-74A5-5941-BA6A-98B45A1E4A7E}"/>
              </a:ext>
            </a:extLst>
          </p:cNvPr>
          <p:cNvSpPr>
            <a:spLocks noEditPoints="1"/>
          </p:cNvSpPr>
          <p:nvPr userDrawn="1"/>
        </p:nvSpPr>
        <p:spPr bwMode="black">
          <a:xfrm>
            <a:off x="546100" y="1681840"/>
            <a:ext cx="1292225" cy="876300"/>
          </a:xfrm>
          <a:custGeom>
            <a:avLst/>
            <a:gdLst>
              <a:gd name="T0" fmla="*/ 919 w 1343"/>
              <a:gd name="T1" fmla="*/ 0 h 906"/>
              <a:gd name="T2" fmla="*/ 919 w 1343"/>
              <a:gd name="T3" fmla="*/ 0 h 906"/>
              <a:gd name="T4" fmla="*/ 692 w 1343"/>
              <a:gd name="T5" fmla="*/ 906 h 906"/>
              <a:gd name="T6" fmla="*/ 1230 w 1343"/>
              <a:gd name="T7" fmla="*/ 906 h 906"/>
              <a:gd name="T8" fmla="*/ 1343 w 1343"/>
              <a:gd name="T9" fmla="*/ 0 h 906"/>
              <a:gd name="T10" fmla="*/ 919 w 1343"/>
              <a:gd name="T11" fmla="*/ 0 h 906"/>
              <a:gd name="T12" fmla="*/ 227 w 1343"/>
              <a:gd name="T13" fmla="*/ 0 h 906"/>
              <a:gd name="T14" fmla="*/ 227 w 1343"/>
              <a:gd name="T15" fmla="*/ 0 h 906"/>
              <a:gd name="T16" fmla="*/ 0 w 1343"/>
              <a:gd name="T17" fmla="*/ 906 h 906"/>
              <a:gd name="T18" fmla="*/ 537 w 1343"/>
              <a:gd name="T19" fmla="*/ 906 h 906"/>
              <a:gd name="T20" fmla="*/ 651 w 1343"/>
              <a:gd name="T21" fmla="*/ 0 h 906"/>
              <a:gd name="T22" fmla="*/ 227 w 1343"/>
              <a:gd name="T23" fmla="*/ 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3" h="906">
                <a:moveTo>
                  <a:pt x="919" y="0"/>
                </a:moveTo>
                <a:lnTo>
                  <a:pt x="919" y="0"/>
                </a:lnTo>
                <a:lnTo>
                  <a:pt x="692" y="906"/>
                </a:lnTo>
                <a:lnTo>
                  <a:pt x="1230" y="906"/>
                </a:lnTo>
                <a:lnTo>
                  <a:pt x="1343" y="0"/>
                </a:lnTo>
                <a:lnTo>
                  <a:pt x="919" y="0"/>
                </a:lnTo>
                <a:close/>
                <a:moveTo>
                  <a:pt x="227" y="0"/>
                </a:moveTo>
                <a:lnTo>
                  <a:pt x="227" y="0"/>
                </a:lnTo>
                <a:lnTo>
                  <a:pt x="0" y="906"/>
                </a:lnTo>
                <a:lnTo>
                  <a:pt x="537" y="906"/>
                </a:lnTo>
                <a:lnTo>
                  <a:pt x="651" y="0"/>
                </a:lnTo>
                <a:lnTo>
                  <a:pt x="2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0" y="2880360"/>
            <a:ext cx="7277946" cy="3200400"/>
          </a:xfrm>
        </p:spPr>
        <p:txBody>
          <a:bodyPr>
            <a:noAutofit/>
          </a:bodyPr>
          <a:lstStyle>
            <a:lvl1pPr marL="0" indent="0">
              <a:lnSpc>
                <a:spcPct val="85000"/>
              </a:lnSpc>
              <a:spcBef>
                <a:spcPts val="0"/>
              </a:spcBef>
              <a:spcAft>
                <a:spcPts val="1800"/>
              </a:spcAft>
              <a:buFontTx/>
              <a:buNone/>
              <a:defRPr sz="3200"/>
            </a:lvl1pPr>
            <a:lvl2pPr marL="0" indent="0">
              <a:spcBef>
                <a:spcPts val="0"/>
              </a:spcBef>
              <a:buFontTx/>
              <a:buNone/>
              <a:defRPr sz="1800" b="1"/>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[Quote]</a:t>
            </a:r>
          </a:p>
          <a:p>
            <a:pPr lvl="1"/>
            <a:r>
              <a:rPr lang="en-US" dirty="0"/>
              <a:t>Second level</a:t>
            </a:r>
          </a:p>
          <a:p>
            <a:pPr lvl="2"/>
            <a:r>
              <a:rPr lang="en-US" dirty="0"/>
              <a:t>Third level</a:t>
            </a:r>
          </a:p>
        </p:txBody>
      </p:sp>
    </p:spTree>
    <p:extLst>
      <p:ext uri="{BB962C8B-B14F-4D97-AF65-F5344CB8AC3E}">
        <p14:creationId xmlns:p14="http://schemas.microsoft.com/office/powerpoint/2010/main" val="10130079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 Orange">
    <p:bg>
      <p:bgPr>
        <a:solidFill>
          <a:srgbClr val="D84900"/>
        </a:solidFill>
        <a:effectLst/>
      </p:bgPr>
    </p:bg>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504E85B2-74A5-5941-BA6A-98B45A1E4A7E}"/>
              </a:ext>
            </a:extLst>
          </p:cNvPr>
          <p:cNvSpPr>
            <a:spLocks noEditPoints="1"/>
          </p:cNvSpPr>
          <p:nvPr userDrawn="1"/>
        </p:nvSpPr>
        <p:spPr bwMode="black">
          <a:xfrm>
            <a:off x="546100" y="1681840"/>
            <a:ext cx="1292225" cy="876300"/>
          </a:xfrm>
          <a:custGeom>
            <a:avLst/>
            <a:gdLst>
              <a:gd name="T0" fmla="*/ 919 w 1343"/>
              <a:gd name="T1" fmla="*/ 0 h 906"/>
              <a:gd name="T2" fmla="*/ 919 w 1343"/>
              <a:gd name="T3" fmla="*/ 0 h 906"/>
              <a:gd name="T4" fmla="*/ 692 w 1343"/>
              <a:gd name="T5" fmla="*/ 906 h 906"/>
              <a:gd name="T6" fmla="*/ 1230 w 1343"/>
              <a:gd name="T7" fmla="*/ 906 h 906"/>
              <a:gd name="T8" fmla="*/ 1343 w 1343"/>
              <a:gd name="T9" fmla="*/ 0 h 906"/>
              <a:gd name="T10" fmla="*/ 919 w 1343"/>
              <a:gd name="T11" fmla="*/ 0 h 906"/>
              <a:gd name="T12" fmla="*/ 227 w 1343"/>
              <a:gd name="T13" fmla="*/ 0 h 906"/>
              <a:gd name="T14" fmla="*/ 227 w 1343"/>
              <a:gd name="T15" fmla="*/ 0 h 906"/>
              <a:gd name="T16" fmla="*/ 0 w 1343"/>
              <a:gd name="T17" fmla="*/ 906 h 906"/>
              <a:gd name="T18" fmla="*/ 537 w 1343"/>
              <a:gd name="T19" fmla="*/ 906 h 906"/>
              <a:gd name="T20" fmla="*/ 651 w 1343"/>
              <a:gd name="T21" fmla="*/ 0 h 906"/>
              <a:gd name="T22" fmla="*/ 227 w 1343"/>
              <a:gd name="T23" fmla="*/ 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3" h="906">
                <a:moveTo>
                  <a:pt x="919" y="0"/>
                </a:moveTo>
                <a:lnTo>
                  <a:pt x="919" y="0"/>
                </a:lnTo>
                <a:lnTo>
                  <a:pt x="692" y="906"/>
                </a:lnTo>
                <a:lnTo>
                  <a:pt x="1230" y="906"/>
                </a:lnTo>
                <a:lnTo>
                  <a:pt x="1343" y="0"/>
                </a:lnTo>
                <a:lnTo>
                  <a:pt x="919" y="0"/>
                </a:lnTo>
                <a:close/>
                <a:moveTo>
                  <a:pt x="227" y="0"/>
                </a:moveTo>
                <a:lnTo>
                  <a:pt x="227" y="0"/>
                </a:lnTo>
                <a:lnTo>
                  <a:pt x="0" y="906"/>
                </a:lnTo>
                <a:lnTo>
                  <a:pt x="537" y="906"/>
                </a:lnTo>
                <a:lnTo>
                  <a:pt x="651" y="0"/>
                </a:lnTo>
                <a:lnTo>
                  <a:pt x="2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0" y="2880360"/>
            <a:ext cx="7277946" cy="3200400"/>
          </a:xfrm>
        </p:spPr>
        <p:txBody>
          <a:bodyPr>
            <a:noAutofit/>
          </a:bodyPr>
          <a:lstStyle>
            <a:lvl1pPr marL="0" indent="0">
              <a:lnSpc>
                <a:spcPct val="85000"/>
              </a:lnSpc>
              <a:spcBef>
                <a:spcPts val="0"/>
              </a:spcBef>
              <a:spcAft>
                <a:spcPts val="1800"/>
              </a:spcAft>
              <a:buFontTx/>
              <a:buNone/>
              <a:defRPr sz="3200"/>
            </a:lvl1pPr>
            <a:lvl2pPr marL="0" indent="0">
              <a:spcBef>
                <a:spcPts val="0"/>
              </a:spcBef>
              <a:buFontTx/>
              <a:buNone/>
              <a:defRPr sz="1800" b="1"/>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[Quote]</a:t>
            </a:r>
          </a:p>
          <a:p>
            <a:pPr lvl="1"/>
            <a:r>
              <a:rPr lang="en-US" dirty="0"/>
              <a:t>Second level</a:t>
            </a:r>
          </a:p>
          <a:p>
            <a:pPr lvl="2"/>
            <a:r>
              <a:rPr lang="en-US" dirty="0"/>
              <a:t>Third level</a:t>
            </a:r>
          </a:p>
        </p:txBody>
      </p:sp>
    </p:spTree>
    <p:extLst>
      <p:ext uri="{BB962C8B-B14F-4D97-AF65-F5344CB8AC3E}">
        <p14:creationId xmlns:p14="http://schemas.microsoft.com/office/powerpoint/2010/main" val="15162001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rvices Quote">
    <p:spTree>
      <p:nvGrpSpPr>
        <p:cNvPr id="1" name=""/>
        <p:cNvGrpSpPr/>
        <p:nvPr/>
      </p:nvGrpSpPr>
      <p:grpSpPr>
        <a:xfrm>
          <a:off x="0" y="0"/>
          <a:ext cx="0" cy="0"/>
          <a:chOff x="0" y="0"/>
          <a:chExt cx="0" cy="0"/>
        </a:xfrm>
      </p:grpSpPr>
      <p:pic>
        <p:nvPicPr>
          <p:cNvPr id="2" name="Pictogram">
            <a:extLst>
              <a:ext uri="{FF2B5EF4-FFF2-40B4-BE49-F238E27FC236}">
                <a16:creationId xmlns:a16="http://schemas.microsoft.com/office/drawing/2014/main" id="{3B1D9A8C-1B95-8741-BC3C-A294CB15642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61" t="-5668" r="16741" b="14298"/>
          <a:stretch/>
        </p:blipFill>
        <p:spPr bwMode="hidden">
          <a:xfrm>
            <a:off x="6096000" y="0"/>
            <a:ext cx="6096000" cy="6858000"/>
          </a:xfrm>
          <a:prstGeom prst="rect">
            <a:avLst/>
          </a:prstGeom>
        </p:spPr>
      </p:pic>
      <p:sp>
        <p:nvSpPr>
          <p:cNvPr id="9" name="Quote">
            <a:extLst>
              <a:ext uri="{FF2B5EF4-FFF2-40B4-BE49-F238E27FC236}">
                <a16:creationId xmlns:a16="http://schemas.microsoft.com/office/drawing/2014/main" id="{6BF689CD-0FA7-41E6-AE40-BA0A37ACD107}"/>
              </a:ext>
            </a:extLst>
          </p:cNvPr>
          <p:cNvSpPr>
            <a:spLocks noEditPoints="1"/>
          </p:cNvSpPr>
          <p:nvPr userDrawn="1"/>
        </p:nvSpPr>
        <p:spPr bwMode="black">
          <a:xfrm>
            <a:off x="546100" y="1681840"/>
            <a:ext cx="1292225" cy="876300"/>
          </a:xfrm>
          <a:custGeom>
            <a:avLst/>
            <a:gdLst>
              <a:gd name="T0" fmla="*/ 919 w 1343"/>
              <a:gd name="T1" fmla="*/ 0 h 906"/>
              <a:gd name="T2" fmla="*/ 919 w 1343"/>
              <a:gd name="T3" fmla="*/ 0 h 906"/>
              <a:gd name="T4" fmla="*/ 692 w 1343"/>
              <a:gd name="T5" fmla="*/ 906 h 906"/>
              <a:gd name="T6" fmla="*/ 1230 w 1343"/>
              <a:gd name="T7" fmla="*/ 906 h 906"/>
              <a:gd name="T8" fmla="*/ 1343 w 1343"/>
              <a:gd name="T9" fmla="*/ 0 h 906"/>
              <a:gd name="T10" fmla="*/ 919 w 1343"/>
              <a:gd name="T11" fmla="*/ 0 h 906"/>
              <a:gd name="T12" fmla="*/ 227 w 1343"/>
              <a:gd name="T13" fmla="*/ 0 h 906"/>
              <a:gd name="T14" fmla="*/ 227 w 1343"/>
              <a:gd name="T15" fmla="*/ 0 h 906"/>
              <a:gd name="T16" fmla="*/ 0 w 1343"/>
              <a:gd name="T17" fmla="*/ 906 h 906"/>
              <a:gd name="T18" fmla="*/ 537 w 1343"/>
              <a:gd name="T19" fmla="*/ 906 h 906"/>
              <a:gd name="T20" fmla="*/ 651 w 1343"/>
              <a:gd name="T21" fmla="*/ 0 h 906"/>
              <a:gd name="T22" fmla="*/ 227 w 1343"/>
              <a:gd name="T23" fmla="*/ 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3" h="906">
                <a:moveTo>
                  <a:pt x="919" y="0"/>
                </a:moveTo>
                <a:lnTo>
                  <a:pt x="919" y="0"/>
                </a:lnTo>
                <a:lnTo>
                  <a:pt x="692" y="906"/>
                </a:lnTo>
                <a:lnTo>
                  <a:pt x="1230" y="906"/>
                </a:lnTo>
                <a:lnTo>
                  <a:pt x="1343" y="0"/>
                </a:lnTo>
                <a:lnTo>
                  <a:pt x="919" y="0"/>
                </a:lnTo>
                <a:close/>
                <a:moveTo>
                  <a:pt x="227" y="0"/>
                </a:moveTo>
                <a:lnTo>
                  <a:pt x="227" y="0"/>
                </a:lnTo>
                <a:lnTo>
                  <a:pt x="0" y="906"/>
                </a:lnTo>
                <a:lnTo>
                  <a:pt x="537" y="906"/>
                </a:lnTo>
                <a:lnTo>
                  <a:pt x="651" y="0"/>
                </a:lnTo>
                <a:lnTo>
                  <a:pt x="227" y="0"/>
                </a:lnTo>
                <a:close/>
              </a:path>
            </a:pathLst>
          </a:custGeom>
          <a:solidFill>
            <a:srgbClr val="00886F"/>
          </a:solidFill>
          <a:ln w="0">
            <a:noFill/>
            <a:prstDash val="solid"/>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0" y="2880360"/>
            <a:ext cx="7277946" cy="3200400"/>
          </a:xfrm>
        </p:spPr>
        <p:txBody>
          <a:bodyPr>
            <a:noAutofit/>
          </a:bodyPr>
          <a:lstStyle>
            <a:lvl1pPr marL="0" indent="0">
              <a:lnSpc>
                <a:spcPct val="85000"/>
              </a:lnSpc>
              <a:spcBef>
                <a:spcPts val="0"/>
              </a:spcBef>
              <a:spcAft>
                <a:spcPts val="1800"/>
              </a:spcAft>
              <a:buFontTx/>
              <a:buNone/>
              <a:defRPr sz="3200"/>
            </a:lvl1pPr>
            <a:lvl2pPr marL="0" indent="0">
              <a:spcBef>
                <a:spcPts val="0"/>
              </a:spcBef>
              <a:buFontTx/>
              <a:buNone/>
              <a:defRPr sz="1800" b="1"/>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[Quote]</a:t>
            </a:r>
          </a:p>
          <a:p>
            <a:pPr lvl="1"/>
            <a:r>
              <a:rPr lang="en-US" dirty="0"/>
              <a:t>Second level</a:t>
            </a:r>
          </a:p>
          <a:p>
            <a:pPr lvl="2"/>
            <a:r>
              <a:rPr lang="en-US" dirty="0"/>
              <a:t>Third level</a:t>
            </a:r>
          </a:p>
        </p:txBody>
      </p:sp>
      <p:sp>
        <p:nvSpPr>
          <p:cNvPr id="7" name="Cytiva">
            <a:extLst>
              <a:ext uri="{FF2B5EF4-FFF2-40B4-BE49-F238E27FC236}">
                <a16:creationId xmlns:a16="http://schemas.microsoft.com/office/drawing/2014/main" id="{74F492C5-9F53-804D-B2A0-B982B280F281}"/>
              </a:ext>
            </a:extLst>
          </p:cNvPr>
          <p:cNvSpPr txBox="1"/>
          <p:nvPr userDrawn="1"/>
        </p:nvSpPr>
        <p:spPr>
          <a:xfrm>
            <a:off x="546098" y="6218238"/>
            <a:ext cx="5365751" cy="228600"/>
          </a:xfrm>
          <a:prstGeom prst="rect">
            <a:avLst/>
          </a:prstGeom>
          <a:noFill/>
        </p:spPr>
        <p:txBody>
          <a:bodyPr wrap="square" lIns="0" tIns="0" rIns="0" bIns="0" rtlCol="0" anchor="b" anchorCtr="0">
            <a:noAutofit/>
          </a:bodyPr>
          <a:lstStyle/>
          <a:p>
            <a:pPr marL="0" indent="0">
              <a:lnSpc>
                <a:spcPct val="100000"/>
              </a:lnSpc>
              <a:spcBef>
                <a:spcPts val="0"/>
              </a:spcBef>
              <a:buSzPct val="100000"/>
              <a:buFontTx/>
              <a:buNone/>
            </a:pPr>
            <a:r>
              <a:rPr lang="en-US" sz="1000" b="1" dirty="0"/>
              <a:t>Cytiva</a:t>
            </a:r>
          </a:p>
        </p:txBody>
      </p:sp>
      <p:sp>
        <p:nvSpPr>
          <p:cNvPr id="8" name="Slide Number">
            <a:extLst>
              <a:ext uri="{FF2B5EF4-FFF2-40B4-BE49-F238E27FC236}">
                <a16:creationId xmlns:a16="http://schemas.microsoft.com/office/drawing/2014/main" id="{5D8037E2-EC93-6C46-8D19-D4FBC7FD4118}"/>
              </a:ext>
            </a:extLst>
          </p:cNvPr>
          <p:cNvSpPr txBox="1"/>
          <p:nvPr userDrawn="1"/>
        </p:nvSpPr>
        <p:spPr>
          <a:xfrm>
            <a:off x="11365523" y="6218238"/>
            <a:ext cx="274026" cy="228600"/>
          </a:xfrm>
          <a:prstGeom prst="rect">
            <a:avLst/>
          </a:prstGeom>
          <a:noFill/>
        </p:spPr>
        <p:txBody>
          <a:bodyPr wrap="square" lIns="0" tIns="0" rIns="0" bIns="0" rtlCol="0" anchor="b" anchorCtr="0">
            <a:noAutofit/>
          </a:bodyPr>
          <a:lstStyle/>
          <a:p>
            <a:pPr algn="r"/>
            <a:fld id="{39966177-61F2-4577-AD0E-91ACF1F9E35E}" type="slidenum">
              <a:rPr lang="en-US" sz="1000" smtClean="0">
                <a:solidFill>
                  <a:schemeClr val="tx1"/>
                </a:solidFill>
              </a:rPr>
              <a:pPr algn="r"/>
              <a:t>‹#›</a:t>
            </a:fld>
            <a:endParaRPr lang="en-US" sz="1000" dirty="0">
              <a:solidFill>
                <a:schemeClr val="tx1"/>
              </a:solidFill>
            </a:endParaRPr>
          </a:p>
        </p:txBody>
      </p:sp>
    </p:spTree>
    <p:extLst>
      <p:ext uri="{BB962C8B-B14F-4D97-AF65-F5344CB8AC3E}">
        <p14:creationId xmlns:p14="http://schemas.microsoft.com/office/powerpoint/2010/main" val="212353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 - White">
    <p:bg>
      <p:bgRef idx="1001">
        <a:schemeClr val="bg1"/>
      </p:bgRef>
    </p:bg>
    <p:spTree>
      <p:nvGrpSpPr>
        <p:cNvPr id="1" name=""/>
        <p:cNvGrpSpPr/>
        <p:nvPr/>
      </p:nvGrpSpPr>
      <p:grpSpPr>
        <a:xfrm>
          <a:off x="0" y="0"/>
          <a:ext cx="0" cy="0"/>
          <a:chOff x="0" y="0"/>
          <a:chExt cx="0" cy="0"/>
        </a:xfrm>
      </p:grpSpPr>
      <p:pic>
        <p:nvPicPr>
          <p:cNvPr id="5" name="Pictogram">
            <a:extLst>
              <a:ext uri="{FF2B5EF4-FFF2-40B4-BE49-F238E27FC236}">
                <a16:creationId xmlns:a16="http://schemas.microsoft.com/office/drawing/2014/main" id="{30BEB3D4-CA4F-AD4D-B25F-77E2A43323A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hidden">
          <a:xfrm>
            <a:off x="6458712" y="0"/>
            <a:ext cx="5733288" cy="6858000"/>
          </a:xfrm>
          <a:prstGeom prst="rect">
            <a:avLst/>
          </a:prstGeom>
        </p:spPr>
      </p:pic>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0" y="549275"/>
            <a:ext cx="5549900" cy="5531485"/>
          </a:xfrm>
        </p:spPr>
        <p:txBody>
          <a:bodyPr>
            <a:noAutofit/>
          </a:bodyPr>
          <a:lstStyle>
            <a:lvl1pPr marL="0" indent="0">
              <a:lnSpc>
                <a:spcPct val="85000"/>
              </a:lnSpc>
              <a:spcBef>
                <a:spcPts val="0"/>
              </a:spcBef>
              <a:spcAft>
                <a:spcPts val="1800"/>
              </a:spcAft>
              <a:buFontTx/>
              <a:buNone/>
              <a:defRPr sz="4400" b="1">
                <a:solidFill>
                  <a:schemeClr val="tx2"/>
                </a:solidFill>
                <a:latin typeface="+mj-lt"/>
              </a:defRPr>
            </a:lvl1pPr>
            <a:lvl2pPr marL="0" indent="0">
              <a:spcBef>
                <a:spcPts val="0"/>
              </a:spcBef>
              <a:buFontTx/>
              <a:buNone/>
              <a:defRPr sz="1800" b="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[Statement]</a:t>
            </a:r>
          </a:p>
          <a:p>
            <a:pPr lvl="1"/>
            <a:r>
              <a:rPr lang="en-US" dirty="0"/>
              <a:t>Second level</a:t>
            </a:r>
          </a:p>
        </p:txBody>
      </p:sp>
    </p:spTree>
    <p:extLst>
      <p:ext uri="{BB962C8B-B14F-4D97-AF65-F5344CB8AC3E}">
        <p14:creationId xmlns:p14="http://schemas.microsoft.com/office/powerpoint/2010/main" val="41364703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406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 Green">
    <p:bg>
      <p:bgPr>
        <a:solidFill>
          <a:srgbClr val="00886F"/>
        </a:solidFill>
        <a:effectLst/>
      </p:bgPr>
    </p:bg>
    <p:spTree>
      <p:nvGrpSpPr>
        <p:cNvPr id="1" name=""/>
        <p:cNvGrpSpPr/>
        <p:nvPr/>
      </p:nvGrpSpPr>
      <p:grpSpPr>
        <a:xfrm>
          <a:off x="0" y="0"/>
          <a:ext cx="0" cy="0"/>
          <a:chOff x="0" y="0"/>
          <a:chExt cx="0" cy="0"/>
        </a:xfrm>
      </p:grpSpPr>
      <p:pic>
        <p:nvPicPr>
          <p:cNvPr id="3" name="Pictogram">
            <a:extLst>
              <a:ext uri="{FF2B5EF4-FFF2-40B4-BE49-F238E27FC236}">
                <a16:creationId xmlns:a16="http://schemas.microsoft.com/office/drawing/2014/main" id="{06BF8344-8DAC-4043-B36B-6ED7ADACF987}"/>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hidden">
          <a:xfrm>
            <a:off x="6457950" y="0"/>
            <a:ext cx="5734049" cy="6858000"/>
          </a:xfrm>
          <a:prstGeom prst="rect">
            <a:avLst/>
          </a:prstGeom>
        </p:spPr>
      </p:pic>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1" y="549275"/>
            <a:ext cx="5549900" cy="5531485"/>
          </a:xfrm>
        </p:spPr>
        <p:txBody>
          <a:bodyPr>
            <a:noAutofit/>
          </a:bodyPr>
          <a:lstStyle>
            <a:lvl1pPr marL="0" indent="0">
              <a:lnSpc>
                <a:spcPct val="85000"/>
              </a:lnSpc>
              <a:spcBef>
                <a:spcPts val="0"/>
              </a:spcBef>
              <a:spcAft>
                <a:spcPts val="1800"/>
              </a:spcAft>
              <a:buFontTx/>
              <a:buNone/>
              <a:defRPr sz="4400" b="1">
                <a:solidFill>
                  <a:schemeClr val="tx1"/>
                </a:solidFill>
                <a:latin typeface="+mj-lt"/>
              </a:defRPr>
            </a:lvl1pPr>
            <a:lvl2pPr marL="0" indent="0">
              <a:spcBef>
                <a:spcPts val="0"/>
              </a:spcBef>
              <a:buFontTx/>
              <a:buNone/>
              <a:defRPr sz="1800" b="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[Statement]</a:t>
            </a:r>
          </a:p>
          <a:p>
            <a:pPr lvl="1"/>
            <a:r>
              <a:rPr lang="en-US" dirty="0"/>
              <a:t>Second level</a:t>
            </a:r>
          </a:p>
        </p:txBody>
      </p:sp>
    </p:spTree>
    <p:extLst>
      <p:ext uri="{BB962C8B-B14F-4D97-AF65-F5344CB8AC3E}">
        <p14:creationId xmlns:p14="http://schemas.microsoft.com/office/powerpoint/2010/main" val="2439650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840" userDrawn="1">
          <p15:clr>
            <a:srgbClr val="FBAE40"/>
          </p15:clr>
        </p15:guide>
        <p15:guide id="4" pos="406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ement - Dark Blue">
    <p:bg>
      <p:bgPr>
        <a:solidFill>
          <a:srgbClr val="1B3064"/>
        </a:solidFill>
        <a:effectLst/>
      </p:bgPr>
    </p:bg>
    <p:spTree>
      <p:nvGrpSpPr>
        <p:cNvPr id="1" name=""/>
        <p:cNvGrpSpPr/>
        <p:nvPr/>
      </p:nvGrpSpPr>
      <p:grpSpPr>
        <a:xfrm>
          <a:off x="0" y="0"/>
          <a:ext cx="0" cy="0"/>
          <a:chOff x="0" y="0"/>
          <a:chExt cx="0" cy="0"/>
        </a:xfrm>
      </p:grpSpPr>
      <p:pic>
        <p:nvPicPr>
          <p:cNvPr id="5" name="Pictogram">
            <a:extLst>
              <a:ext uri="{FF2B5EF4-FFF2-40B4-BE49-F238E27FC236}">
                <a16:creationId xmlns:a16="http://schemas.microsoft.com/office/drawing/2014/main" id="{F06753E4-F1A5-A548-B607-DC06BD8BE1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hidden">
          <a:xfrm>
            <a:off x="6458712" y="0"/>
            <a:ext cx="5733288" cy="6858000"/>
          </a:xfrm>
          <a:prstGeom prst="rect">
            <a:avLst/>
          </a:prstGeom>
        </p:spPr>
      </p:pic>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1" y="549275"/>
            <a:ext cx="5549900" cy="5531485"/>
          </a:xfrm>
        </p:spPr>
        <p:txBody>
          <a:bodyPr>
            <a:noAutofit/>
          </a:bodyPr>
          <a:lstStyle>
            <a:lvl1pPr marL="0" indent="0">
              <a:lnSpc>
                <a:spcPct val="85000"/>
              </a:lnSpc>
              <a:spcBef>
                <a:spcPts val="0"/>
              </a:spcBef>
              <a:spcAft>
                <a:spcPts val="1800"/>
              </a:spcAft>
              <a:buFontTx/>
              <a:buNone/>
              <a:defRPr sz="4400" b="1">
                <a:solidFill>
                  <a:schemeClr val="tx1"/>
                </a:solidFill>
                <a:latin typeface="+mj-lt"/>
              </a:defRPr>
            </a:lvl1pPr>
            <a:lvl2pPr marL="0" indent="0">
              <a:spcBef>
                <a:spcPts val="0"/>
              </a:spcBef>
              <a:buFontTx/>
              <a:buNone/>
              <a:defRPr sz="1800" b="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[Statement]</a:t>
            </a:r>
          </a:p>
          <a:p>
            <a:pPr lvl="1"/>
            <a:r>
              <a:rPr lang="en-US" dirty="0"/>
              <a:t>Second level</a:t>
            </a:r>
          </a:p>
        </p:txBody>
      </p:sp>
    </p:spTree>
    <p:extLst>
      <p:ext uri="{BB962C8B-B14F-4D97-AF65-F5344CB8AC3E}">
        <p14:creationId xmlns:p14="http://schemas.microsoft.com/office/powerpoint/2010/main" val="1880722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406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tement - Light Blue">
    <p:bg>
      <p:bgPr>
        <a:solidFill>
          <a:srgbClr val="3371BE"/>
        </a:solidFill>
        <a:effectLst/>
      </p:bgPr>
    </p:bg>
    <p:spTree>
      <p:nvGrpSpPr>
        <p:cNvPr id="1" name=""/>
        <p:cNvGrpSpPr/>
        <p:nvPr/>
      </p:nvGrpSpPr>
      <p:grpSpPr>
        <a:xfrm>
          <a:off x="0" y="0"/>
          <a:ext cx="0" cy="0"/>
          <a:chOff x="0" y="0"/>
          <a:chExt cx="0" cy="0"/>
        </a:xfrm>
      </p:grpSpPr>
      <p:pic>
        <p:nvPicPr>
          <p:cNvPr id="2" name="Pictogram">
            <a:extLst>
              <a:ext uri="{FF2B5EF4-FFF2-40B4-BE49-F238E27FC236}">
                <a16:creationId xmlns:a16="http://schemas.microsoft.com/office/drawing/2014/main" id="{BB2F147F-DF72-7D4E-A9F8-AEB82EE36E9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hidden">
          <a:xfrm>
            <a:off x="6457951" y="0"/>
            <a:ext cx="5734050" cy="6858000"/>
          </a:xfrm>
          <a:prstGeom prst="rect">
            <a:avLst/>
          </a:prstGeom>
        </p:spPr>
      </p:pic>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1" y="549275"/>
            <a:ext cx="5549900" cy="5531485"/>
          </a:xfrm>
        </p:spPr>
        <p:txBody>
          <a:bodyPr>
            <a:noAutofit/>
          </a:bodyPr>
          <a:lstStyle>
            <a:lvl1pPr marL="0" indent="0">
              <a:lnSpc>
                <a:spcPct val="85000"/>
              </a:lnSpc>
              <a:spcBef>
                <a:spcPts val="0"/>
              </a:spcBef>
              <a:spcAft>
                <a:spcPts val="1800"/>
              </a:spcAft>
              <a:buFontTx/>
              <a:buNone/>
              <a:defRPr sz="4400" b="1">
                <a:solidFill>
                  <a:schemeClr val="tx1"/>
                </a:solidFill>
                <a:latin typeface="+mj-lt"/>
              </a:defRPr>
            </a:lvl1pPr>
            <a:lvl2pPr marL="0" indent="0">
              <a:spcBef>
                <a:spcPts val="0"/>
              </a:spcBef>
              <a:buFontTx/>
              <a:buNone/>
              <a:defRPr sz="1800" b="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[Statement]</a:t>
            </a:r>
          </a:p>
          <a:p>
            <a:pPr lvl="1"/>
            <a:r>
              <a:rPr lang="en-US" dirty="0"/>
              <a:t>Second level</a:t>
            </a:r>
          </a:p>
        </p:txBody>
      </p:sp>
    </p:spTree>
    <p:extLst>
      <p:ext uri="{BB962C8B-B14F-4D97-AF65-F5344CB8AC3E}">
        <p14:creationId xmlns:p14="http://schemas.microsoft.com/office/powerpoint/2010/main" val="3394733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406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 Orange">
    <p:bg>
      <p:bgPr>
        <a:solidFill>
          <a:srgbClr val="D84900"/>
        </a:solidFill>
        <a:effectLst/>
      </p:bgPr>
    </p:bg>
    <p:spTree>
      <p:nvGrpSpPr>
        <p:cNvPr id="1" name=""/>
        <p:cNvGrpSpPr/>
        <p:nvPr/>
      </p:nvGrpSpPr>
      <p:grpSpPr>
        <a:xfrm>
          <a:off x="0" y="0"/>
          <a:ext cx="0" cy="0"/>
          <a:chOff x="0" y="0"/>
          <a:chExt cx="0" cy="0"/>
        </a:xfrm>
      </p:grpSpPr>
      <p:pic>
        <p:nvPicPr>
          <p:cNvPr id="2" name="Pictogram">
            <a:extLst>
              <a:ext uri="{FF2B5EF4-FFF2-40B4-BE49-F238E27FC236}">
                <a16:creationId xmlns:a16="http://schemas.microsoft.com/office/drawing/2014/main" id="{E8AB370E-1C81-8941-BECB-DF3A2A060D3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hidden">
          <a:xfrm>
            <a:off x="6457950" y="0"/>
            <a:ext cx="5734050" cy="6858000"/>
          </a:xfrm>
          <a:prstGeom prst="rect">
            <a:avLst/>
          </a:prstGeom>
        </p:spPr>
      </p:pic>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1" y="549275"/>
            <a:ext cx="5549900" cy="5531485"/>
          </a:xfrm>
        </p:spPr>
        <p:txBody>
          <a:bodyPr>
            <a:noAutofit/>
          </a:bodyPr>
          <a:lstStyle>
            <a:lvl1pPr marL="0" indent="0">
              <a:lnSpc>
                <a:spcPct val="85000"/>
              </a:lnSpc>
              <a:spcBef>
                <a:spcPts val="0"/>
              </a:spcBef>
              <a:spcAft>
                <a:spcPts val="1800"/>
              </a:spcAft>
              <a:buFontTx/>
              <a:buNone/>
              <a:defRPr sz="4400" b="1">
                <a:solidFill>
                  <a:schemeClr val="tx1"/>
                </a:solidFill>
                <a:latin typeface="+mj-lt"/>
              </a:defRPr>
            </a:lvl1pPr>
            <a:lvl2pPr marL="0" indent="0">
              <a:spcBef>
                <a:spcPts val="0"/>
              </a:spcBef>
              <a:buFontTx/>
              <a:buNone/>
              <a:defRPr sz="1800" b="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[Statement]</a:t>
            </a:r>
          </a:p>
          <a:p>
            <a:pPr lvl="1"/>
            <a:r>
              <a:rPr lang="en-US" dirty="0"/>
              <a:t>Second level</a:t>
            </a:r>
          </a:p>
        </p:txBody>
      </p:sp>
    </p:spTree>
    <p:extLst>
      <p:ext uri="{BB962C8B-B14F-4D97-AF65-F5344CB8AC3E}">
        <p14:creationId xmlns:p14="http://schemas.microsoft.com/office/powerpoint/2010/main" val="11812873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06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 Yellow">
    <p:bg>
      <p:bgPr>
        <a:solidFill>
          <a:srgbClr val="EDDB21"/>
        </a:solidFill>
        <a:effectLst/>
      </p:bgPr>
    </p:bg>
    <p:spTree>
      <p:nvGrpSpPr>
        <p:cNvPr id="1" name=""/>
        <p:cNvGrpSpPr/>
        <p:nvPr/>
      </p:nvGrpSpPr>
      <p:grpSpPr>
        <a:xfrm>
          <a:off x="0" y="0"/>
          <a:ext cx="0" cy="0"/>
          <a:chOff x="0" y="0"/>
          <a:chExt cx="0" cy="0"/>
        </a:xfrm>
      </p:grpSpPr>
      <p:pic>
        <p:nvPicPr>
          <p:cNvPr id="4" name="Pictogram">
            <a:extLst>
              <a:ext uri="{FF2B5EF4-FFF2-40B4-BE49-F238E27FC236}">
                <a16:creationId xmlns:a16="http://schemas.microsoft.com/office/drawing/2014/main" id="{43815487-B901-1B46-B113-2FB840D4642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hidden">
          <a:xfrm>
            <a:off x="6457950" y="0"/>
            <a:ext cx="5734050" cy="6858000"/>
          </a:xfrm>
          <a:prstGeom prst="rect">
            <a:avLst/>
          </a:prstGeom>
        </p:spPr>
      </p:pic>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1" y="549275"/>
            <a:ext cx="5549900" cy="5531485"/>
          </a:xfrm>
        </p:spPr>
        <p:txBody>
          <a:bodyPr>
            <a:noAutofit/>
          </a:bodyPr>
          <a:lstStyle>
            <a:lvl1pPr marL="0" indent="0">
              <a:lnSpc>
                <a:spcPct val="85000"/>
              </a:lnSpc>
              <a:spcBef>
                <a:spcPts val="0"/>
              </a:spcBef>
              <a:spcAft>
                <a:spcPts val="1800"/>
              </a:spcAft>
              <a:buFontTx/>
              <a:buNone/>
              <a:defRPr sz="4400" b="1">
                <a:solidFill>
                  <a:schemeClr val="tx1"/>
                </a:solidFill>
                <a:latin typeface="+mj-lt"/>
              </a:defRPr>
            </a:lvl1pPr>
            <a:lvl2pPr marL="0" indent="0">
              <a:spcBef>
                <a:spcPts val="0"/>
              </a:spcBef>
              <a:buFontTx/>
              <a:buNone/>
              <a:defRPr sz="1800" b="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[Statement]</a:t>
            </a:r>
          </a:p>
          <a:p>
            <a:pPr lvl="1"/>
            <a:r>
              <a:rPr lang="en-US" dirty="0"/>
              <a:t>Second level</a:t>
            </a:r>
          </a:p>
        </p:txBody>
      </p:sp>
    </p:spTree>
    <p:extLst>
      <p:ext uri="{BB962C8B-B14F-4D97-AF65-F5344CB8AC3E}">
        <p14:creationId xmlns:p14="http://schemas.microsoft.com/office/powerpoint/2010/main" val="611864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06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 Gray">
    <p:bg>
      <p:bgPr>
        <a:solidFill>
          <a:srgbClr val="747476"/>
        </a:solidFill>
        <a:effectLst/>
      </p:bgPr>
    </p:bg>
    <p:spTree>
      <p:nvGrpSpPr>
        <p:cNvPr id="1" name=""/>
        <p:cNvGrpSpPr/>
        <p:nvPr/>
      </p:nvGrpSpPr>
      <p:grpSpPr>
        <a:xfrm>
          <a:off x="0" y="0"/>
          <a:ext cx="0" cy="0"/>
          <a:chOff x="0" y="0"/>
          <a:chExt cx="0" cy="0"/>
        </a:xfrm>
      </p:grpSpPr>
      <p:pic>
        <p:nvPicPr>
          <p:cNvPr id="2" name="Pictogram">
            <a:extLst>
              <a:ext uri="{FF2B5EF4-FFF2-40B4-BE49-F238E27FC236}">
                <a16:creationId xmlns:a16="http://schemas.microsoft.com/office/drawing/2014/main" id="{07624749-DFD2-1548-97B6-24208F1B642C}"/>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622" r="10511"/>
          <a:stretch/>
        </p:blipFill>
        <p:spPr bwMode="hidden">
          <a:xfrm>
            <a:off x="6457950" y="0"/>
            <a:ext cx="5734050" cy="6858000"/>
          </a:xfrm>
          <a:prstGeom prst="rect">
            <a:avLst/>
          </a:prstGeom>
        </p:spPr>
      </p:pic>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1" y="549275"/>
            <a:ext cx="5549900" cy="5531485"/>
          </a:xfrm>
        </p:spPr>
        <p:txBody>
          <a:bodyPr>
            <a:noAutofit/>
          </a:bodyPr>
          <a:lstStyle>
            <a:lvl1pPr marL="0" indent="0">
              <a:lnSpc>
                <a:spcPct val="85000"/>
              </a:lnSpc>
              <a:spcBef>
                <a:spcPts val="0"/>
              </a:spcBef>
              <a:spcAft>
                <a:spcPts val="1800"/>
              </a:spcAft>
              <a:buFontTx/>
              <a:buNone/>
              <a:defRPr sz="4400" b="1">
                <a:solidFill>
                  <a:schemeClr val="tx1"/>
                </a:solidFill>
                <a:latin typeface="+mj-lt"/>
              </a:defRPr>
            </a:lvl1pPr>
            <a:lvl2pPr marL="0" indent="0">
              <a:spcBef>
                <a:spcPts val="0"/>
              </a:spcBef>
              <a:buFontTx/>
              <a:buNone/>
              <a:defRPr sz="1800" b="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[Statement]</a:t>
            </a:r>
          </a:p>
          <a:p>
            <a:pPr lvl="1"/>
            <a:r>
              <a:rPr lang="en-US" dirty="0"/>
              <a:t>Second level</a:t>
            </a:r>
          </a:p>
        </p:txBody>
      </p:sp>
    </p:spTree>
    <p:extLst>
      <p:ext uri="{BB962C8B-B14F-4D97-AF65-F5344CB8AC3E}">
        <p14:creationId xmlns:p14="http://schemas.microsoft.com/office/powerpoint/2010/main" val="37572985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40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Blue">
    <p:bg>
      <p:bgPr>
        <a:solidFill>
          <a:srgbClr val="3371BE"/>
        </a:solidFill>
        <a:effectLst/>
      </p:bgPr>
    </p:bg>
    <p:spTree>
      <p:nvGrpSpPr>
        <p:cNvPr id="1" name=""/>
        <p:cNvGrpSpPr/>
        <p:nvPr/>
      </p:nvGrpSpPr>
      <p:grpSpPr>
        <a:xfrm>
          <a:off x="0" y="0"/>
          <a:ext cx="0" cy="0"/>
          <a:chOff x="0" y="0"/>
          <a:chExt cx="0" cy="0"/>
        </a:xfrm>
      </p:grpSpPr>
      <p:pic>
        <p:nvPicPr>
          <p:cNvPr id="8" name="Cytiva" descr="Cytiva">
            <a:extLst>
              <a:ext uri="{FF2B5EF4-FFF2-40B4-BE49-F238E27FC236}">
                <a16:creationId xmlns:a16="http://schemas.microsoft.com/office/drawing/2014/main" id="{4704A20C-78DB-FF42-A3C9-F8D72444E6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51852" y="251121"/>
            <a:ext cx="2983931" cy="1259882"/>
          </a:xfrm>
          <a:prstGeom prst="rect">
            <a:avLst/>
          </a:prstGeom>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7277946" cy="2235855"/>
          </a:xfrm>
        </p:spPr>
        <p:txBody>
          <a:bodyPr anchor="b"/>
          <a:lstStyle>
            <a:lvl1pPr algn="l">
              <a:lnSpc>
                <a:spcPct val="85000"/>
              </a:lnSpc>
              <a:defRPr sz="6600" b="1">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7277946" cy="638892"/>
          </a:xfrm>
        </p:spPr>
        <p:txBody>
          <a:bodyPr>
            <a:noAutofit/>
          </a:bodyPr>
          <a:lstStyle>
            <a:lvl1pPr marL="0" indent="0" algn="l">
              <a:spcBef>
                <a:spcPts val="0"/>
              </a:spcBef>
              <a:buNone/>
              <a:defRPr sz="2000" b="1">
                <a:solidFill>
                  <a:schemeClr val="tx1"/>
                </a:solidFill>
              </a:defRPr>
            </a:lvl1pPr>
            <a:lvl2pPr marL="0" indent="0" algn="l">
              <a:spcBef>
                <a:spcPts val="0"/>
              </a:spcBef>
              <a:buNone/>
              <a:defRPr sz="2000" b="1">
                <a:solidFill>
                  <a:schemeClr val="tx1"/>
                </a:solidFill>
              </a:defRPr>
            </a:lvl2pPr>
            <a:lvl3pPr marL="0" indent="0" algn="l">
              <a:spcBef>
                <a:spcPts val="0"/>
              </a:spcBef>
              <a:buNone/>
              <a:defRPr sz="2000" b="1">
                <a:solidFill>
                  <a:schemeClr val="tx1"/>
                </a:solidFill>
              </a:defRPr>
            </a:lvl3pPr>
            <a:lvl4pPr marL="0" indent="0" algn="l">
              <a:spcBef>
                <a:spcPts val="0"/>
              </a:spcBef>
              <a:buNone/>
              <a:defRPr sz="2000" b="1">
                <a:solidFill>
                  <a:schemeClr val="tx1"/>
                </a:solidFill>
              </a:defRPr>
            </a:lvl4pPr>
            <a:lvl5pPr marL="0" indent="0" algn="l">
              <a:spcBef>
                <a:spcPts val="0"/>
              </a:spcBef>
              <a:buNone/>
              <a:defRPr sz="2000" b="1">
                <a:solidFill>
                  <a:schemeClr val="tx1"/>
                </a:solidFill>
              </a:defRPr>
            </a:lvl5pPr>
            <a:lvl6pPr marL="0" indent="0" algn="l">
              <a:spcBef>
                <a:spcPts val="0"/>
              </a:spcBef>
              <a:buNone/>
              <a:defRPr sz="2000" b="1">
                <a:solidFill>
                  <a:schemeClr val="tx1"/>
                </a:solidFill>
              </a:defRPr>
            </a:lvl6pPr>
            <a:lvl7pPr marL="0" indent="0" algn="l">
              <a:spcBef>
                <a:spcPts val="0"/>
              </a:spcBef>
              <a:buNone/>
              <a:defRPr sz="2000" b="1">
                <a:solidFill>
                  <a:schemeClr val="tx1"/>
                </a:solidFill>
              </a:defRPr>
            </a:lvl7pPr>
            <a:lvl8pPr marL="0" indent="0" algn="l">
              <a:spcBef>
                <a:spcPts val="0"/>
              </a:spcBef>
              <a:buNone/>
              <a:defRPr sz="2000" b="1">
                <a:solidFill>
                  <a:schemeClr val="tx1"/>
                </a:solidFill>
              </a:defRPr>
            </a:lvl8pPr>
            <a:lvl9pPr marL="0" indent="0" algn="l">
              <a:spcBef>
                <a:spcPts val="0"/>
              </a:spcBef>
              <a:buNone/>
              <a:defRPr sz="2000" b="1">
                <a:solidFill>
                  <a:schemeClr val="tx1"/>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9" y="5166359"/>
            <a:ext cx="7277946" cy="913765"/>
          </a:xfrm>
        </p:spPr>
        <p:txBody>
          <a:bodyPr>
            <a:noAutofit/>
          </a:bodyPr>
          <a:lstStyle>
            <a:lvl1pPr marL="0" indent="0">
              <a:spcBef>
                <a:spcPts val="0"/>
              </a:spcBef>
              <a:buFontTx/>
              <a:buNone/>
              <a:defRPr sz="1400">
                <a:solidFill>
                  <a:schemeClr val="tx1"/>
                </a:solidFill>
              </a:defRPr>
            </a:lvl1pPr>
            <a:lvl2pPr marL="0" indent="0">
              <a:spcBef>
                <a:spcPts val="0"/>
              </a:spcBef>
              <a:buFontTx/>
              <a:buNone/>
              <a:defRPr sz="1400">
                <a:solidFill>
                  <a:schemeClr val="tx1"/>
                </a:solidFill>
              </a:defRPr>
            </a:lvl2pPr>
            <a:lvl3pPr marL="0" indent="0">
              <a:spcBef>
                <a:spcPts val="0"/>
              </a:spcBef>
              <a:buFontTx/>
              <a:buNone/>
              <a:defRPr sz="1400">
                <a:solidFill>
                  <a:schemeClr val="tx1"/>
                </a:solidFill>
              </a:defRPr>
            </a:lvl3pPr>
            <a:lvl4pPr marL="0" indent="0">
              <a:spcBef>
                <a:spcPts val="0"/>
              </a:spcBef>
              <a:buFontTx/>
              <a:buNone/>
              <a:defRPr sz="1400">
                <a:solidFill>
                  <a:schemeClr val="tx1"/>
                </a:solidFill>
              </a:defRPr>
            </a:lvl4pPr>
            <a:lvl5pPr marL="0" indent="0">
              <a:spcBef>
                <a:spcPts val="0"/>
              </a:spcBef>
              <a:buFontTx/>
              <a:buNone/>
              <a:defRPr sz="1400">
                <a:solidFill>
                  <a:schemeClr val="tx1"/>
                </a:solidFill>
              </a:defRPr>
            </a:lvl5pPr>
            <a:lvl6pPr marL="0" indent="0">
              <a:spcBef>
                <a:spcPts val="0"/>
              </a:spcBef>
              <a:buFontTx/>
              <a:buNone/>
              <a:defRPr sz="1400">
                <a:solidFill>
                  <a:schemeClr val="tx1"/>
                </a:solidFill>
              </a:defRPr>
            </a:lvl6pPr>
            <a:lvl7pPr marL="0" indent="0">
              <a:spcBef>
                <a:spcPts val="0"/>
              </a:spcBef>
              <a:buFontTx/>
              <a:buNone/>
              <a:defRPr sz="1400">
                <a:solidFill>
                  <a:schemeClr val="tx1"/>
                </a:solidFill>
              </a:defRPr>
            </a:lvl7pPr>
            <a:lvl8pPr marL="0" indent="0">
              <a:spcBef>
                <a:spcPts val="0"/>
              </a:spcBef>
              <a:buFontTx/>
              <a:buNone/>
              <a:defRPr sz="1400">
                <a:solidFill>
                  <a:schemeClr val="tx1"/>
                </a:solidFill>
              </a:defRPr>
            </a:lvl8pPr>
            <a:lvl9pPr marL="0" indent="0">
              <a:spcBef>
                <a:spcPts val="0"/>
              </a:spcBef>
              <a:buFontTx/>
              <a:buNone/>
              <a:defRPr sz="1400">
                <a:solidFill>
                  <a:schemeClr val="tx1"/>
                </a:solidFill>
              </a:defRPr>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Tree>
    <p:extLst>
      <p:ext uri="{BB962C8B-B14F-4D97-AF65-F5344CB8AC3E}">
        <p14:creationId xmlns:p14="http://schemas.microsoft.com/office/powerpoint/2010/main" val="37507531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3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Statement - White">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0" y="1828800"/>
            <a:ext cx="7277946" cy="4251960"/>
          </a:xfrm>
        </p:spPr>
        <p:txBody>
          <a:bodyPr>
            <a:noAutofit/>
          </a:bodyPr>
          <a:lstStyle>
            <a:lvl1pPr marL="0" indent="0">
              <a:lnSpc>
                <a:spcPct val="85000"/>
              </a:lnSpc>
              <a:spcBef>
                <a:spcPts val="0"/>
              </a:spcBef>
              <a:spcAft>
                <a:spcPts val="1800"/>
              </a:spcAft>
              <a:buFontTx/>
              <a:buNone/>
              <a:defRPr sz="6000" b="1">
                <a:solidFill>
                  <a:schemeClr val="tx2"/>
                </a:solidFill>
                <a:latin typeface="+mj-lt"/>
              </a:defRPr>
            </a:lvl1pPr>
            <a:lvl2pPr marL="0" indent="0">
              <a:spcBef>
                <a:spcPts val="0"/>
              </a:spcBef>
              <a:buFontTx/>
              <a:buNone/>
              <a:defRPr sz="1800" b="1"/>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[Big statement]</a:t>
            </a:r>
          </a:p>
          <a:p>
            <a:pPr lvl="1"/>
            <a:r>
              <a:rPr lang="en-US" dirty="0"/>
              <a:t>Second level</a:t>
            </a:r>
          </a:p>
          <a:p>
            <a:pPr lvl="2"/>
            <a:r>
              <a:rPr lang="en-US" dirty="0"/>
              <a:t>Third level</a:t>
            </a:r>
          </a:p>
        </p:txBody>
      </p:sp>
    </p:spTree>
    <p:extLst>
      <p:ext uri="{BB962C8B-B14F-4D97-AF65-F5344CB8AC3E}">
        <p14:creationId xmlns:p14="http://schemas.microsoft.com/office/powerpoint/2010/main" val="249061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Statement - Green">
    <p:bg>
      <p:bgPr>
        <a:solidFill>
          <a:srgbClr val="00886F"/>
        </a:solidFill>
        <a:effectLst/>
      </p:bgPr>
    </p:bg>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0" y="1828800"/>
            <a:ext cx="7277946" cy="4251960"/>
          </a:xfrm>
        </p:spPr>
        <p:txBody>
          <a:bodyPr>
            <a:noAutofit/>
          </a:bodyPr>
          <a:lstStyle>
            <a:lvl1pPr marL="0" indent="0">
              <a:lnSpc>
                <a:spcPct val="85000"/>
              </a:lnSpc>
              <a:spcBef>
                <a:spcPts val="0"/>
              </a:spcBef>
              <a:spcAft>
                <a:spcPts val="1800"/>
              </a:spcAft>
              <a:buFontTx/>
              <a:buNone/>
              <a:defRPr sz="6000" b="1">
                <a:solidFill>
                  <a:schemeClr val="tx1"/>
                </a:solidFill>
                <a:latin typeface="+mj-lt"/>
              </a:defRPr>
            </a:lvl1pPr>
            <a:lvl2pPr marL="0" indent="0">
              <a:spcBef>
                <a:spcPts val="0"/>
              </a:spcBef>
              <a:buFontTx/>
              <a:buNone/>
              <a:defRPr sz="1800" b="1">
                <a:solidFill>
                  <a:schemeClr val="tx1"/>
                </a:solidFill>
              </a:defRPr>
            </a:lvl2pPr>
            <a:lvl3pPr marL="0" indent="0">
              <a:spcBef>
                <a:spcPts val="0"/>
              </a:spcBef>
              <a:buFontTx/>
              <a:buNone/>
              <a:defRPr sz="1800">
                <a:solidFill>
                  <a:schemeClr val="tx1"/>
                </a:solidFill>
              </a:defRPr>
            </a:lvl3pPr>
            <a:lvl4pPr marL="0" indent="0">
              <a:spcBef>
                <a:spcPts val="0"/>
              </a:spcBef>
              <a:buFontTx/>
              <a:buNone/>
              <a:defRPr sz="1800">
                <a:solidFill>
                  <a:schemeClr val="tx1"/>
                </a:solidFill>
              </a:defRPr>
            </a:lvl4pPr>
            <a:lvl5pPr marL="0" indent="0">
              <a:spcBef>
                <a:spcPts val="0"/>
              </a:spcBef>
              <a:buFontTx/>
              <a:buNone/>
              <a:defRPr sz="1800">
                <a:solidFill>
                  <a:schemeClr val="tx1"/>
                </a:solidFill>
              </a:defRPr>
            </a:lvl5pPr>
            <a:lvl6pPr marL="0" indent="0">
              <a:spcBef>
                <a:spcPts val="0"/>
              </a:spcBef>
              <a:buFontTx/>
              <a:buNone/>
              <a:defRPr sz="1800">
                <a:solidFill>
                  <a:schemeClr val="tx1"/>
                </a:solidFill>
              </a:defRPr>
            </a:lvl6pPr>
            <a:lvl7pPr marL="0" indent="0">
              <a:spcBef>
                <a:spcPts val="0"/>
              </a:spcBef>
              <a:buFontTx/>
              <a:buNone/>
              <a:defRPr sz="1800">
                <a:solidFill>
                  <a:schemeClr val="tx1"/>
                </a:solidFill>
              </a:defRPr>
            </a:lvl7pPr>
            <a:lvl8pPr marL="0" indent="0">
              <a:spcBef>
                <a:spcPts val="0"/>
              </a:spcBef>
              <a:buFontTx/>
              <a:buNone/>
              <a:defRPr sz="1800">
                <a:solidFill>
                  <a:schemeClr val="tx1"/>
                </a:solidFill>
              </a:defRPr>
            </a:lvl8pPr>
            <a:lvl9pPr marL="0" indent="0">
              <a:spcBef>
                <a:spcPts val="0"/>
              </a:spcBef>
              <a:buFontTx/>
              <a:buNone/>
              <a:defRPr sz="1800">
                <a:solidFill>
                  <a:schemeClr val="tx1"/>
                </a:solidFill>
              </a:defRPr>
            </a:lvl9pPr>
          </a:lstStyle>
          <a:p>
            <a:pPr lvl="0"/>
            <a:r>
              <a:rPr lang="en-US" dirty="0"/>
              <a:t>[Big statement]</a:t>
            </a:r>
          </a:p>
          <a:p>
            <a:pPr lvl="1"/>
            <a:r>
              <a:rPr lang="en-US" dirty="0"/>
              <a:t>Second level</a:t>
            </a:r>
          </a:p>
          <a:p>
            <a:pPr lvl="2"/>
            <a:r>
              <a:rPr lang="en-US" dirty="0"/>
              <a:t>Third level</a:t>
            </a:r>
          </a:p>
        </p:txBody>
      </p:sp>
    </p:spTree>
    <p:extLst>
      <p:ext uri="{BB962C8B-B14F-4D97-AF65-F5344CB8AC3E}">
        <p14:creationId xmlns:p14="http://schemas.microsoft.com/office/powerpoint/2010/main" val="13250744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Statement - Dark Blue">
    <p:bg>
      <p:bgPr>
        <a:solidFill>
          <a:srgbClr val="1B3064"/>
        </a:solidFill>
        <a:effectLst/>
      </p:bgPr>
    </p:bg>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6438BD2A-D2CD-E24F-A458-D55DF9A1279A}"/>
              </a:ext>
            </a:extLst>
          </p:cNvPr>
          <p:cNvSpPr>
            <a:spLocks noGrp="1"/>
          </p:cNvSpPr>
          <p:nvPr>
            <p:ph type="body" sz="quarter" idx="11" hasCustomPrompt="1"/>
          </p:nvPr>
        </p:nvSpPr>
        <p:spPr>
          <a:xfrm>
            <a:off x="546100" y="1828800"/>
            <a:ext cx="7277946" cy="4251960"/>
          </a:xfrm>
        </p:spPr>
        <p:txBody>
          <a:bodyPr>
            <a:noAutofit/>
          </a:bodyPr>
          <a:lstStyle>
            <a:lvl1pPr marL="0" indent="0">
              <a:lnSpc>
                <a:spcPct val="85000"/>
              </a:lnSpc>
              <a:spcBef>
                <a:spcPts val="0"/>
              </a:spcBef>
              <a:spcAft>
                <a:spcPts val="1800"/>
              </a:spcAft>
              <a:buFontTx/>
              <a:buNone/>
              <a:defRPr sz="6000" b="1">
                <a:solidFill>
                  <a:schemeClr val="tx1"/>
                </a:solidFill>
                <a:latin typeface="+mj-lt"/>
              </a:defRPr>
            </a:lvl1pPr>
            <a:lvl2pPr marL="0" indent="0">
              <a:spcBef>
                <a:spcPts val="0"/>
              </a:spcBef>
              <a:buFontTx/>
              <a:buNone/>
              <a:defRPr sz="1800" b="1">
                <a:solidFill>
                  <a:schemeClr val="tx1"/>
                </a:solidFill>
              </a:defRPr>
            </a:lvl2pPr>
            <a:lvl3pPr marL="0" indent="0">
              <a:spcBef>
                <a:spcPts val="0"/>
              </a:spcBef>
              <a:buFontTx/>
              <a:buNone/>
              <a:defRPr sz="1800">
                <a:solidFill>
                  <a:schemeClr val="tx1"/>
                </a:solidFill>
              </a:defRPr>
            </a:lvl3pPr>
            <a:lvl4pPr marL="0" indent="0">
              <a:spcBef>
                <a:spcPts val="0"/>
              </a:spcBef>
              <a:buFontTx/>
              <a:buNone/>
              <a:defRPr sz="1800">
                <a:solidFill>
                  <a:schemeClr val="tx1"/>
                </a:solidFill>
              </a:defRPr>
            </a:lvl4pPr>
            <a:lvl5pPr marL="0" indent="0">
              <a:spcBef>
                <a:spcPts val="0"/>
              </a:spcBef>
              <a:buFontTx/>
              <a:buNone/>
              <a:defRPr sz="1800">
                <a:solidFill>
                  <a:schemeClr val="tx1"/>
                </a:solidFill>
              </a:defRPr>
            </a:lvl5pPr>
            <a:lvl6pPr marL="0" indent="0">
              <a:spcBef>
                <a:spcPts val="0"/>
              </a:spcBef>
              <a:buFontTx/>
              <a:buNone/>
              <a:defRPr sz="1800">
                <a:solidFill>
                  <a:schemeClr val="tx1"/>
                </a:solidFill>
              </a:defRPr>
            </a:lvl6pPr>
            <a:lvl7pPr marL="0" indent="0">
              <a:spcBef>
                <a:spcPts val="0"/>
              </a:spcBef>
              <a:buFontTx/>
              <a:buNone/>
              <a:defRPr sz="1800">
                <a:solidFill>
                  <a:schemeClr val="tx1"/>
                </a:solidFill>
              </a:defRPr>
            </a:lvl7pPr>
            <a:lvl8pPr marL="0" indent="0">
              <a:spcBef>
                <a:spcPts val="0"/>
              </a:spcBef>
              <a:buFontTx/>
              <a:buNone/>
              <a:defRPr sz="1800">
                <a:solidFill>
                  <a:schemeClr val="tx1"/>
                </a:solidFill>
              </a:defRPr>
            </a:lvl8pPr>
            <a:lvl9pPr marL="0" indent="0">
              <a:spcBef>
                <a:spcPts val="0"/>
              </a:spcBef>
              <a:buFontTx/>
              <a:buNone/>
              <a:defRPr sz="1800">
                <a:solidFill>
                  <a:schemeClr val="tx1"/>
                </a:solidFill>
              </a:defRPr>
            </a:lvl9pPr>
          </a:lstStyle>
          <a:p>
            <a:pPr lvl="0"/>
            <a:r>
              <a:rPr lang="en-US" dirty="0"/>
              <a:t>[Big statement]</a:t>
            </a:r>
          </a:p>
          <a:p>
            <a:pPr lvl="1"/>
            <a:r>
              <a:rPr lang="en-US" dirty="0"/>
              <a:t>Second level</a:t>
            </a:r>
          </a:p>
          <a:p>
            <a:pPr lvl="2"/>
            <a:r>
              <a:rPr lang="en-US" dirty="0"/>
              <a:t>Third level</a:t>
            </a:r>
          </a:p>
        </p:txBody>
      </p:sp>
    </p:spTree>
    <p:extLst>
      <p:ext uri="{BB962C8B-B14F-4D97-AF65-F5344CB8AC3E}">
        <p14:creationId xmlns:p14="http://schemas.microsoft.com/office/powerpoint/2010/main" val="13634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E99FE9EB-43B4-FD49-B98F-00B8671F2998}"/>
              </a:ext>
            </a:extLst>
          </p:cNvPr>
          <p:cNvSpPr>
            <a:spLocks noGrp="1"/>
          </p:cNvSpPr>
          <p:nvPr>
            <p:ph type="body" sz="quarter" idx="13" hasCustomPrompt="1"/>
          </p:nvPr>
        </p:nvSpPr>
        <p:spPr>
          <a:xfrm>
            <a:off x="552450" y="549277"/>
            <a:ext cx="7277946" cy="1645920"/>
          </a:xfrm>
        </p:spPr>
        <p:txBody>
          <a:bodyPr>
            <a:noAutofit/>
          </a:bodyPr>
          <a:lstStyle>
            <a:lvl1pPr marL="0" indent="0" algn="l">
              <a:lnSpc>
                <a:spcPct val="75000"/>
              </a:lnSpc>
              <a:spcBef>
                <a:spcPts val="0"/>
              </a:spcBef>
              <a:buFontTx/>
              <a:buNone/>
              <a:defRPr sz="14000" b="1" spc="-1000" baseline="0">
                <a:solidFill>
                  <a:schemeClr val="tx2"/>
                </a:solidFill>
                <a:latin typeface="+mj-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0</a:t>
            </a:r>
          </a:p>
        </p:txBody>
      </p:sp>
      <p:sp>
        <p:nvSpPr>
          <p:cNvPr id="2" name="Title 2">
            <a:extLst>
              <a:ext uri="{FF2B5EF4-FFF2-40B4-BE49-F238E27FC236}">
                <a16:creationId xmlns:a16="http://schemas.microsoft.com/office/drawing/2014/main" id="{0964F857-B371-4A07-B016-9C8EDFE61D47}"/>
              </a:ext>
            </a:extLst>
          </p:cNvPr>
          <p:cNvSpPr>
            <a:spLocks noGrp="1"/>
          </p:cNvSpPr>
          <p:nvPr>
            <p:ph type="title" hasCustomPrompt="1"/>
          </p:nvPr>
        </p:nvSpPr>
        <p:spPr>
          <a:xfrm>
            <a:off x="552450" y="2377440"/>
            <a:ext cx="7277946" cy="1280160"/>
          </a:xfrm>
        </p:spPr>
        <p:txBody>
          <a:bodyPr anchor="b"/>
          <a:lstStyle>
            <a:lvl1pPr>
              <a:defRPr sz="4400" b="1"/>
            </a:lvl1pPr>
          </a:lstStyle>
          <a:p>
            <a:r>
              <a:rPr lang="en-US" dirty="0"/>
              <a:t>[Section title]</a:t>
            </a:r>
          </a:p>
        </p:txBody>
      </p:sp>
      <p:sp>
        <p:nvSpPr>
          <p:cNvPr id="3" name="Text Placeholder 3">
            <a:extLst>
              <a:ext uri="{FF2B5EF4-FFF2-40B4-BE49-F238E27FC236}">
                <a16:creationId xmlns:a16="http://schemas.microsoft.com/office/drawing/2014/main" id="{C86A6197-E3AA-4A6A-8FE6-8F6CF2A48196}"/>
              </a:ext>
            </a:extLst>
          </p:cNvPr>
          <p:cNvSpPr>
            <a:spLocks noGrp="1"/>
          </p:cNvSpPr>
          <p:nvPr>
            <p:ph type="body" idx="1"/>
          </p:nvPr>
        </p:nvSpPr>
        <p:spPr>
          <a:xfrm>
            <a:off x="552450" y="3840480"/>
            <a:ext cx="7277946" cy="2240280"/>
          </a:xfrm>
        </p:spPr>
        <p:txBody>
          <a:bodyPr>
            <a:noAutofit/>
          </a:bodyPr>
          <a:lstStyle>
            <a:lvl1pPr marL="228600" indent="-228600">
              <a:spcBef>
                <a:spcPts val="600"/>
              </a:spcBef>
              <a:buFont typeface="Cytiva Aktiv" panose="020B0504020202020204" pitchFamily="34" charset="0"/>
              <a:buChar char="•"/>
              <a:defRPr sz="1800">
                <a:solidFill>
                  <a:schemeClr val="tx1"/>
                </a:solidFill>
              </a:defRPr>
            </a:lvl1pPr>
            <a:lvl2pPr marL="457200" indent="-228600">
              <a:spcBef>
                <a:spcPts val="300"/>
              </a:spcBef>
              <a:buFont typeface="Cytiva Aktiv" panose="020B0504020202020204" pitchFamily="34" charset="0"/>
              <a:buChar char="–"/>
              <a:defRPr sz="1800">
                <a:solidFill>
                  <a:schemeClr val="tx1"/>
                </a:solidFill>
              </a:defRPr>
            </a:lvl2pPr>
            <a:lvl3pPr marL="685800" indent="-228600">
              <a:spcBef>
                <a:spcPts val="300"/>
              </a:spcBef>
              <a:buFont typeface="Cytiva Aktiv" panose="020B0504020202020204" pitchFamily="34" charset="0"/>
              <a:buChar char="–"/>
              <a:defRPr sz="1800">
                <a:solidFill>
                  <a:schemeClr val="tx1"/>
                </a:solidFill>
              </a:defRPr>
            </a:lvl3pPr>
            <a:lvl4pPr marL="914400" indent="-228600">
              <a:spcBef>
                <a:spcPts val="300"/>
              </a:spcBef>
              <a:buFont typeface="Cytiva Aktiv" panose="020B0504020202020204" pitchFamily="34" charset="0"/>
              <a:buChar char="–"/>
              <a:defRPr sz="1800">
                <a:solidFill>
                  <a:schemeClr val="tx1"/>
                </a:solidFill>
              </a:defRPr>
            </a:lvl4pPr>
            <a:lvl5pPr marL="1143000" indent="-228600">
              <a:spcBef>
                <a:spcPts val="300"/>
              </a:spcBef>
              <a:buFont typeface="Cytiva Aktiv" panose="020B0504020202020204" pitchFamily="34" charset="0"/>
              <a:buChar char="–"/>
              <a:defRPr sz="1800">
                <a:solidFill>
                  <a:schemeClr val="tx1"/>
                </a:solidFill>
              </a:defRPr>
            </a:lvl5pPr>
            <a:lvl6pPr marL="1371600" indent="-228600">
              <a:spcBef>
                <a:spcPts val="300"/>
              </a:spcBef>
              <a:buFont typeface="Cytiva Aktiv" panose="020B0504020202020204" pitchFamily="34" charset="0"/>
              <a:buChar char="–"/>
              <a:defRPr sz="1800">
                <a:solidFill>
                  <a:schemeClr val="tx1"/>
                </a:solidFill>
              </a:defRPr>
            </a:lvl6pPr>
            <a:lvl7pPr marL="1600200" indent="-228600">
              <a:spcBef>
                <a:spcPts val="300"/>
              </a:spcBef>
              <a:buFont typeface="Cytiva Aktiv" panose="020B0504020202020204" pitchFamily="34" charset="0"/>
              <a:buChar char="–"/>
              <a:defRPr sz="1800">
                <a:solidFill>
                  <a:schemeClr val="tx1"/>
                </a:solidFill>
              </a:defRPr>
            </a:lvl7pPr>
            <a:lvl8pPr marL="1828800" indent="-228600">
              <a:spcBef>
                <a:spcPts val="300"/>
              </a:spcBef>
              <a:buFont typeface="Cytiva Aktiv" panose="020B0504020202020204" pitchFamily="34" charset="0"/>
              <a:buChar char="–"/>
              <a:defRPr sz="1800">
                <a:solidFill>
                  <a:schemeClr val="tx1"/>
                </a:solidFill>
              </a:defRPr>
            </a:lvl8pPr>
            <a:lvl9pPr marL="2057400" indent="-228600">
              <a:spcBef>
                <a:spcPts val="300"/>
              </a:spcBef>
              <a:buFont typeface="Cytiva Aktiv" panose="020B0504020202020204" pitchFamily="34" charset="0"/>
              <a:buChar char="–"/>
              <a:defRPr sz="18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578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4"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 Green">
    <p:bg>
      <p:bgPr>
        <a:solidFill>
          <a:srgbClr val="00886F"/>
        </a:solidFill>
        <a:effectLst/>
      </p:bgPr>
    </p:bg>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E99FE9EB-43B4-FD49-B98F-00B8671F2998}"/>
              </a:ext>
            </a:extLst>
          </p:cNvPr>
          <p:cNvSpPr>
            <a:spLocks noGrp="1"/>
          </p:cNvSpPr>
          <p:nvPr>
            <p:ph type="body" sz="quarter" idx="13" hasCustomPrompt="1"/>
          </p:nvPr>
        </p:nvSpPr>
        <p:spPr>
          <a:xfrm>
            <a:off x="552450" y="549277"/>
            <a:ext cx="7277946" cy="1645920"/>
          </a:xfrm>
        </p:spPr>
        <p:txBody>
          <a:bodyPr>
            <a:noAutofit/>
          </a:bodyPr>
          <a:lstStyle>
            <a:lvl1pPr marL="0" indent="0" algn="l">
              <a:lnSpc>
                <a:spcPct val="75000"/>
              </a:lnSpc>
              <a:spcBef>
                <a:spcPts val="0"/>
              </a:spcBef>
              <a:buFontTx/>
              <a:buNone/>
              <a:defRPr sz="14000" b="1" spc="-1000" baseline="0">
                <a:solidFill>
                  <a:schemeClr val="tx1"/>
                </a:solidFill>
                <a:latin typeface="+mj-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0</a:t>
            </a:r>
          </a:p>
        </p:txBody>
      </p:sp>
      <p:sp>
        <p:nvSpPr>
          <p:cNvPr id="2" name="Title 2">
            <a:extLst>
              <a:ext uri="{FF2B5EF4-FFF2-40B4-BE49-F238E27FC236}">
                <a16:creationId xmlns:a16="http://schemas.microsoft.com/office/drawing/2014/main" id="{0964F857-B371-4A07-B016-9C8EDFE61D47}"/>
              </a:ext>
            </a:extLst>
          </p:cNvPr>
          <p:cNvSpPr>
            <a:spLocks noGrp="1"/>
          </p:cNvSpPr>
          <p:nvPr>
            <p:ph type="title" hasCustomPrompt="1"/>
          </p:nvPr>
        </p:nvSpPr>
        <p:spPr>
          <a:xfrm>
            <a:off x="552450" y="2377440"/>
            <a:ext cx="7277946" cy="1280160"/>
          </a:xfrm>
        </p:spPr>
        <p:txBody>
          <a:bodyPr anchor="b"/>
          <a:lstStyle>
            <a:lvl1pPr>
              <a:defRPr sz="4400" b="1"/>
            </a:lvl1pPr>
          </a:lstStyle>
          <a:p>
            <a:r>
              <a:rPr lang="en-US" dirty="0"/>
              <a:t>[Section title]</a:t>
            </a:r>
          </a:p>
        </p:txBody>
      </p:sp>
      <p:sp>
        <p:nvSpPr>
          <p:cNvPr id="3" name="Text Placeholder 3">
            <a:extLst>
              <a:ext uri="{FF2B5EF4-FFF2-40B4-BE49-F238E27FC236}">
                <a16:creationId xmlns:a16="http://schemas.microsoft.com/office/drawing/2014/main" id="{C86A6197-E3AA-4A6A-8FE6-8F6CF2A48196}"/>
              </a:ext>
            </a:extLst>
          </p:cNvPr>
          <p:cNvSpPr>
            <a:spLocks noGrp="1"/>
          </p:cNvSpPr>
          <p:nvPr>
            <p:ph type="body" idx="1"/>
          </p:nvPr>
        </p:nvSpPr>
        <p:spPr>
          <a:xfrm>
            <a:off x="552450" y="3840480"/>
            <a:ext cx="7277946" cy="2240280"/>
          </a:xfrm>
        </p:spPr>
        <p:txBody>
          <a:bodyPr>
            <a:noAutofit/>
          </a:bodyPr>
          <a:lstStyle>
            <a:lvl1pPr marL="228600" indent="-228600">
              <a:spcBef>
                <a:spcPts val="600"/>
              </a:spcBef>
              <a:buFont typeface="Cytiva Aktiv" panose="020B0504020202020204" pitchFamily="34" charset="0"/>
              <a:buChar char="•"/>
              <a:defRPr sz="1800">
                <a:solidFill>
                  <a:schemeClr val="tx1"/>
                </a:solidFill>
              </a:defRPr>
            </a:lvl1pPr>
            <a:lvl2pPr marL="457200" indent="-228600">
              <a:spcBef>
                <a:spcPts val="300"/>
              </a:spcBef>
              <a:buFont typeface="Cytiva Aktiv" panose="020B0504020202020204" pitchFamily="34" charset="0"/>
              <a:buChar char="–"/>
              <a:defRPr sz="1800">
                <a:solidFill>
                  <a:schemeClr val="tx1"/>
                </a:solidFill>
              </a:defRPr>
            </a:lvl2pPr>
            <a:lvl3pPr marL="685800" indent="-228600">
              <a:spcBef>
                <a:spcPts val="300"/>
              </a:spcBef>
              <a:buFont typeface="Cytiva Aktiv" panose="020B0504020202020204" pitchFamily="34" charset="0"/>
              <a:buChar char="–"/>
              <a:defRPr sz="1800">
                <a:solidFill>
                  <a:schemeClr val="tx1"/>
                </a:solidFill>
              </a:defRPr>
            </a:lvl3pPr>
            <a:lvl4pPr marL="914400" indent="-228600">
              <a:spcBef>
                <a:spcPts val="300"/>
              </a:spcBef>
              <a:buFont typeface="Cytiva Aktiv" panose="020B0504020202020204" pitchFamily="34" charset="0"/>
              <a:buChar char="–"/>
              <a:defRPr sz="1800">
                <a:solidFill>
                  <a:schemeClr val="tx1"/>
                </a:solidFill>
              </a:defRPr>
            </a:lvl4pPr>
            <a:lvl5pPr marL="1143000" indent="-228600">
              <a:spcBef>
                <a:spcPts val="300"/>
              </a:spcBef>
              <a:buFont typeface="Cytiva Aktiv" panose="020B0504020202020204" pitchFamily="34" charset="0"/>
              <a:buChar char="–"/>
              <a:defRPr sz="1800">
                <a:solidFill>
                  <a:schemeClr val="tx1"/>
                </a:solidFill>
              </a:defRPr>
            </a:lvl5pPr>
            <a:lvl6pPr marL="1371600" indent="-228600">
              <a:spcBef>
                <a:spcPts val="300"/>
              </a:spcBef>
              <a:buFont typeface="Cytiva Aktiv" panose="020B0504020202020204" pitchFamily="34" charset="0"/>
              <a:buChar char="–"/>
              <a:defRPr sz="1800">
                <a:solidFill>
                  <a:schemeClr val="tx1"/>
                </a:solidFill>
              </a:defRPr>
            </a:lvl6pPr>
            <a:lvl7pPr marL="1600200" indent="-228600">
              <a:spcBef>
                <a:spcPts val="300"/>
              </a:spcBef>
              <a:buFont typeface="Cytiva Aktiv" panose="020B0504020202020204" pitchFamily="34" charset="0"/>
              <a:buChar char="–"/>
              <a:defRPr sz="1800">
                <a:solidFill>
                  <a:schemeClr val="tx1"/>
                </a:solidFill>
              </a:defRPr>
            </a:lvl7pPr>
            <a:lvl8pPr marL="1828800" indent="-228600">
              <a:spcBef>
                <a:spcPts val="300"/>
              </a:spcBef>
              <a:buFont typeface="Cytiva Aktiv" panose="020B0504020202020204" pitchFamily="34" charset="0"/>
              <a:buChar char="–"/>
              <a:defRPr sz="1800">
                <a:solidFill>
                  <a:schemeClr val="tx1"/>
                </a:solidFill>
              </a:defRPr>
            </a:lvl8pPr>
            <a:lvl9pPr marL="2057400" indent="-228600">
              <a:spcBef>
                <a:spcPts val="300"/>
              </a:spcBef>
              <a:buFont typeface="Cytiva Aktiv" panose="020B0504020202020204" pitchFamily="34" charset="0"/>
              <a:buChar char="–"/>
              <a:defRPr sz="18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2547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 Dark Blue">
    <p:bg>
      <p:bgPr>
        <a:solidFill>
          <a:srgbClr val="1B3064"/>
        </a:solidFill>
        <a:effectLst/>
      </p:bgPr>
    </p:bg>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E99FE9EB-43B4-FD49-B98F-00B8671F2998}"/>
              </a:ext>
            </a:extLst>
          </p:cNvPr>
          <p:cNvSpPr>
            <a:spLocks noGrp="1"/>
          </p:cNvSpPr>
          <p:nvPr>
            <p:ph type="body" sz="quarter" idx="13" hasCustomPrompt="1"/>
          </p:nvPr>
        </p:nvSpPr>
        <p:spPr>
          <a:xfrm>
            <a:off x="552450" y="549277"/>
            <a:ext cx="7277946" cy="1645920"/>
          </a:xfrm>
        </p:spPr>
        <p:txBody>
          <a:bodyPr>
            <a:noAutofit/>
          </a:bodyPr>
          <a:lstStyle>
            <a:lvl1pPr marL="0" indent="0" algn="l">
              <a:lnSpc>
                <a:spcPct val="75000"/>
              </a:lnSpc>
              <a:spcBef>
                <a:spcPts val="0"/>
              </a:spcBef>
              <a:buFontTx/>
              <a:buNone/>
              <a:defRPr sz="14000" b="1" spc="-1000" baseline="0">
                <a:solidFill>
                  <a:schemeClr val="tx1"/>
                </a:solidFill>
                <a:latin typeface="+mj-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0</a:t>
            </a:r>
          </a:p>
        </p:txBody>
      </p:sp>
      <p:sp>
        <p:nvSpPr>
          <p:cNvPr id="2" name="Title 2">
            <a:extLst>
              <a:ext uri="{FF2B5EF4-FFF2-40B4-BE49-F238E27FC236}">
                <a16:creationId xmlns:a16="http://schemas.microsoft.com/office/drawing/2014/main" id="{0964F857-B371-4A07-B016-9C8EDFE61D47}"/>
              </a:ext>
            </a:extLst>
          </p:cNvPr>
          <p:cNvSpPr>
            <a:spLocks noGrp="1"/>
          </p:cNvSpPr>
          <p:nvPr>
            <p:ph type="title" hasCustomPrompt="1"/>
          </p:nvPr>
        </p:nvSpPr>
        <p:spPr>
          <a:xfrm>
            <a:off x="552450" y="2377440"/>
            <a:ext cx="7277946" cy="1280160"/>
          </a:xfrm>
        </p:spPr>
        <p:txBody>
          <a:bodyPr anchor="b"/>
          <a:lstStyle>
            <a:lvl1pPr>
              <a:defRPr sz="4400" b="1"/>
            </a:lvl1pPr>
          </a:lstStyle>
          <a:p>
            <a:r>
              <a:rPr lang="en-US" dirty="0"/>
              <a:t>[Section title]</a:t>
            </a:r>
          </a:p>
        </p:txBody>
      </p:sp>
      <p:sp>
        <p:nvSpPr>
          <p:cNvPr id="3" name="Text Placeholder 3">
            <a:extLst>
              <a:ext uri="{FF2B5EF4-FFF2-40B4-BE49-F238E27FC236}">
                <a16:creationId xmlns:a16="http://schemas.microsoft.com/office/drawing/2014/main" id="{C86A6197-E3AA-4A6A-8FE6-8F6CF2A48196}"/>
              </a:ext>
            </a:extLst>
          </p:cNvPr>
          <p:cNvSpPr>
            <a:spLocks noGrp="1"/>
          </p:cNvSpPr>
          <p:nvPr>
            <p:ph type="body" idx="1"/>
          </p:nvPr>
        </p:nvSpPr>
        <p:spPr>
          <a:xfrm>
            <a:off x="552450" y="3840480"/>
            <a:ext cx="7277946" cy="2240280"/>
          </a:xfrm>
        </p:spPr>
        <p:txBody>
          <a:bodyPr>
            <a:noAutofit/>
          </a:bodyPr>
          <a:lstStyle>
            <a:lvl1pPr marL="228600" indent="-228600">
              <a:spcBef>
                <a:spcPts val="600"/>
              </a:spcBef>
              <a:buFont typeface="Cytiva Aktiv" panose="020B0504020202020204" pitchFamily="34" charset="0"/>
              <a:buChar char="•"/>
              <a:defRPr sz="1800">
                <a:solidFill>
                  <a:schemeClr val="tx1"/>
                </a:solidFill>
              </a:defRPr>
            </a:lvl1pPr>
            <a:lvl2pPr marL="457200" indent="-228600">
              <a:spcBef>
                <a:spcPts val="300"/>
              </a:spcBef>
              <a:buFont typeface="Cytiva Aktiv" panose="020B0504020202020204" pitchFamily="34" charset="0"/>
              <a:buChar char="–"/>
              <a:defRPr sz="1800">
                <a:solidFill>
                  <a:schemeClr val="tx1"/>
                </a:solidFill>
              </a:defRPr>
            </a:lvl2pPr>
            <a:lvl3pPr marL="685800" indent="-228600">
              <a:spcBef>
                <a:spcPts val="300"/>
              </a:spcBef>
              <a:buFont typeface="Cytiva Aktiv" panose="020B0504020202020204" pitchFamily="34" charset="0"/>
              <a:buChar char="–"/>
              <a:defRPr sz="1800">
                <a:solidFill>
                  <a:schemeClr val="tx1"/>
                </a:solidFill>
              </a:defRPr>
            </a:lvl3pPr>
            <a:lvl4pPr marL="914400" indent="-228600">
              <a:spcBef>
                <a:spcPts val="300"/>
              </a:spcBef>
              <a:buFont typeface="Cytiva Aktiv" panose="020B0504020202020204" pitchFamily="34" charset="0"/>
              <a:buChar char="–"/>
              <a:defRPr sz="1800">
                <a:solidFill>
                  <a:schemeClr val="tx1"/>
                </a:solidFill>
              </a:defRPr>
            </a:lvl4pPr>
            <a:lvl5pPr marL="1143000" indent="-228600">
              <a:spcBef>
                <a:spcPts val="300"/>
              </a:spcBef>
              <a:buFont typeface="Cytiva Aktiv" panose="020B0504020202020204" pitchFamily="34" charset="0"/>
              <a:buChar char="–"/>
              <a:defRPr sz="1800">
                <a:solidFill>
                  <a:schemeClr val="tx1"/>
                </a:solidFill>
              </a:defRPr>
            </a:lvl5pPr>
            <a:lvl6pPr marL="1371600" indent="-228600">
              <a:spcBef>
                <a:spcPts val="300"/>
              </a:spcBef>
              <a:buFont typeface="Cytiva Aktiv" panose="020B0504020202020204" pitchFamily="34" charset="0"/>
              <a:buChar char="–"/>
              <a:defRPr sz="1800">
                <a:solidFill>
                  <a:schemeClr val="tx1"/>
                </a:solidFill>
              </a:defRPr>
            </a:lvl6pPr>
            <a:lvl7pPr marL="1600200" indent="-228600">
              <a:spcBef>
                <a:spcPts val="300"/>
              </a:spcBef>
              <a:buFont typeface="Cytiva Aktiv" panose="020B0504020202020204" pitchFamily="34" charset="0"/>
              <a:buChar char="–"/>
              <a:defRPr sz="1800">
                <a:solidFill>
                  <a:schemeClr val="tx1"/>
                </a:solidFill>
              </a:defRPr>
            </a:lvl7pPr>
            <a:lvl8pPr marL="1828800" indent="-228600">
              <a:spcBef>
                <a:spcPts val="300"/>
              </a:spcBef>
              <a:buFont typeface="Cytiva Aktiv" panose="020B0504020202020204" pitchFamily="34" charset="0"/>
              <a:buChar char="–"/>
              <a:defRPr sz="1800">
                <a:solidFill>
                  <a:schemeClr val="tx1"/>
                </a:solidFill>
              </a:defRPr>
            </a:lvl8pPr>
            <a:lvl9pPr marL="2057400" indent="-228600">
              <a:spcBef>
                <a:spcPts val="300"/>
              </a:spcBef>
              <a:buFont typeface="Cytiva Aktiv" panose="020B0504020202020204" pitchFamily="34" charset="0"/>
              <a:buChar char="–"/>
              <a:defRPr sz="18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071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Light Blue">
    <p:bg>
      <p:bgPr>
        <a:solidFill>
          <a:srgbClr val="3371BE"/>
        </a:solidFill>
        <a:effectLst/>
      </p:bgPr>
    </p:bg>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E99FE9EB-43B4-FD49-B98F-00B8671F2998}"/>
              </a:ext>
            </a:extLst>
          </p:cNvPr>
          <p:cNvSpPr>
            <a:spLocks noGrp="1"/>
          </p:cNvSpPr>
          <p:nvPr>
            <p:ph type="body" sz="quarter" idx="13" hasCustomPrompt="1"/>
          </p:nvPr>
        </p:nvSpPr>
        <p:spPr>
          <a:xfrm>
            <a:off x="552450" y="549277"/>
            <a:ext cx="7277946" cy="1645920"/>
          </a:xfrm>
        </p:spPr>
        <p:txBody>
          <a:bodyPr>
            <a:noAutofit/>
          </a:bodyPr>
          <a:lstStyle>
            <a:lvl1pPr marL="0" indent="0" algn="l">
              <a:lnSpc>
                <a:spcPct val="75000"/>
              </a:lnSpc>
              <a:spcBef>
                <a:spcPts val="0"/>
              </a:spcBef>
              <a:buFontTx/>
              <a:buNone/>
              <a:defRPr sz="14000" b="1" spc="-1000" baseline="0">
                <a:solidFill>
                  <a:schemeClr val="tx1"/>
                </a:solidFill>
                <a:latin typeface="+mj-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0</a:t>
            </a:r>
          </a:p>
        </p:txBody>
      </p:sp>
      <p:sp>
        <p:nvSpPr>
          <p:cNvPr id="2" name="Title 2">
            <a:extLst>
              <a:ext uri="{FF2B5EF4-FFF2-40B4-BE49-F238E27FC236}">
                <a16:creationId xmlns:a16="http://schemas.microsoft.com/office/drawing/2014/main" id="{0964F857-B371-4A07-B016-9C8EDFE61D47}"/>
              </a:ext>
            </a:extLst>
          </p:cNvPr>
          <p:cNvSpPr>
            <a:spLocks noGrp="1"/>
          </p:cNvSpPr>
          <p:nvPr>
            <p:ph type="title" hasCustomPrompt="1"/>
          </p:nvPr>
        </p:nvSpPr>
        <p:spPr>
          <a:xfrm>
            <a:off x="552450" y="2377440"/>
            <a:ext cx="7277946" cy="1280160"/>
          </a:xfrm>
        </p:spPr>
        <p:txBody>
          <a:bodyPr anchor="b"/>
          <a:lstStyle>
            <a:lvl1pPr>
              <a:defRPr sz="4400" b="1"/>
            </a:lvl1pPr>
          </a:lstStyle>
          <a:p>
            <a:r>
              <a:rPr lang="en-US" dirty="0"/>
              <a:t>[Section title]</a:t>
            </a:r>
          </a:p>
        </p:txBody>
      </p:sp>
      <p:sp>
        <p:nvSpPr>
          <p:cNvPr id="3" name="Text Placeholder 3">
            <a:extLst>
              <a:ext uri="{FF2B5EF4-FFF2-40B4-BE49-F238E27FC236}">
                <a16:creationId xmlns:a16="http://schemas.microsoft.com/office/drawing/2014/main" id="{C86A6197-E3AA-4A6A-8FE6-8F6CF2A48196}"/>
              </a:ext>
            </a:extLst>
          </p:cNvPr>
          <p:cNvSpPr>
            <a:spLocks noGrp="1"/>
          </p:cNvSpPr>
          <p:nvPr>
            <p:ph type="body" idx="1"/>
          </p:nvPr>
        </p:nvSpPr>
        <p:spPr>
          <a:xfrm>
            <a:off x="552450" y="3840480"/>
            <a:ext cx="7277946" cy="2240280"/>
          </a:xfrm>
        </p:spPr>
        <p:txBody>
          <a:bodyPr>
            <a:noAutofit/>
          </a:bodyPr>
          <a:lstStyle>
            <a:lvl1pPr marL="228600" indent="-228600">
              <a:spcBef>
                <a:spcPts val="600"/>
              </a:spcBef>
              <a:buFont typeface="Cytiva Aktiv" panose="020B0504020202020204" pitchFamily="34" charset="0"/>
              <a:buChar char="•"/>
              <a:defRPr sz="1800">
                <a:solidFill>
                  <a:schemeClr val="tx1"/>
                </a:solidFill>
              </a:defRPr>
            </a:lvl1pPr>
            <a:lvl2pPr marL="457200" indent="-228600">
              <a:spcBef>
                <a:spcPts val="300"/>
              </a:spcBef>
              <a:buFont typeface="Cytiva Aktiv" panose="020B0504020202020204" pitchFamily="34" charset="0"/>
              <a:buChar char="–"/>
              <a:defRPr sz="1800">
                <a:solidFill>
                  <a:schemeClr val="tx1"/>
                </a:solidFill>
              </a:defRPr>
            </a:lvl2pPr>
            <a:lvl3pPr marL="685800" indent="-228600">
              <a:spcBef>
                <a:spcPts val="300"/>
              </a:spcBef>
              <a:buFont typeface="Cytiva Aktiv" panose="020B0504020202020204" pitchFamily="34" charset="0"/>
              <a:buChar char="–"/>
              <a:defRPr sz="1800">
                <a:solidFill>
                  <a:schemeClr val="tx1"/>
                </a:solidFill>
              </a:defRPr>
            </a:lvl3pPr>
            <a:lvl4pPr marL="914400" indent="-228600">
              <a:spcBef>
                <a:spcPts val="300"/>
              </a:spcBef>
              <a:buFont typeface="Cytiva Aktiv" panose="020B0504020202020204" pitchFamily="34" charset="0"/>
              <a:buChar char="–"/>
              <a:defRPr sz="1800">
                <a:solidFill>
                  <a:schemeClr val="tx1"/>
                </a:solidFill>
              </a:defRPr>
            </a:lvl4pPr>
            <a:lvl5pPr marL="1143000" indent="-228600">
              <a:spcBef>
                <a:spcPts val="300"/>
              </a:spcBef>
              <a:buFont typeface="Cytiva Aktiv" panose="020B0504020202020204" pitchFamily="34" charset="0"/>
              <a:buChar char="–"/>
              <a:defRPr sz="1800">
                <a:solidFill>
                  <a:schemeClr val="tx1"/>
                </a:solidFill>
              </a:defRPr>
            </a:lvl5pPr>
            <a:lvl6pPr marL="1371600" indent="-228600">
              <a:spcBef>
                <a:spcPts val="300"/>
              </a:spcBef>
              <a:buFont typeface="Cytiva Aktiv" panose="020B0504020202020204" pitchFamily="34" charset="0"/>
              <a:buChar char="–"/>
              <a:defRPr sz="1800">
                <a:solidFill>
                  <a:schemeClr val="tx1"/>
                </a:solidFill>
              </a:defRPr>
            </a:lvl6pPr>
            <a:lvl7pPr marL="1600200" indent="-228600">
              <a:spcBef>
                <a:spcPts val="300"/>
              </a:spcBef>
              <a:buFont typeface="Cytiva Aktiv" panose="020B0504020202020204" pitchFamily="34" charset="0"/>
              <a:buChar char="–"/>
              <a:defRPr sz="1800">
                <a:solidFill>
                  <a:schemeClr val="tx1"/>
                </a:solidFill>
              </a:defRPr>
            </a:lvl7pPr>
            <a:lvl8pPr marL="1828800" indent="-228600">
              <a:spcBef>
                <a:spcPts val="300"/>
              </a:spcBef>
              <a:buFont typeface="Cytiva Aktiv" panose="020B0504020202020204" pitchFamily="34" charset="0"/>
              <a:buChar char="–"/>
              <a:defRPr sz="1800">
                <a:solidFill>
                  <a:schemeClr val="tx1"/>
                </a:solidFill>
              </a:defRPr>
            </a:lvl8pPr>
            <a:lvl9pPr marL="2057400" indent="-228600">
              <a:spcBef>
                <a:spcPts val="300"/>
              </a:spcBef>
              <a:buFont typeface="Cytiva Aktiv" panose="020B0504020202020204" pitchFamily="34" charset="0"/>
              <a:buChar char="–"/>
              <a:defRPr sz="18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5170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Orange">
    <p:bg>
      <p:bgPr>
        <a:solidFill>
          <a:srgbClr val="D84900"/>
        </a:solidFill>
        <a:effectLst/>
      </p:bgPr>
    </p:bg>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E99FE9EB-43B4-FD49-B98F-00B8671F2998}"/>
              </a:ext>
            </a:extLst>
          </p:cNvPr>
          <p:cNvSpPr>
            <a:spLocks noGrp="1"/>
          </p:cNvSpPr>
          <p:nvPr>
            <p:ph type="body" sz="quarter" idx="13" hasCustomPrompt="1"/>
          </p:nvPr>
        </p:nvSpPr>
        <p:spPr>
          <a:xfrm>
            <a:off x="552450" y="549277"/>
            <a:ext cx="7277946" cy="1645920"/>
          </a:xfrm>
        </p:spPr>
        <p:txBody>
          <a:bodyPr>
            <a:noAutofit/>
          </a:bodyPr>
          <a:lstStyle>
            <a:lvl1pPr marL="0" indent="0" algn="l">
              <a:lnSpc>
                <a:spcPct val="75000"/>
              </a:lnSpc>
              <a:spcBef>
                <a:spcPts val="0"/>
              </a:spcBef>
              <a:buFontTx/>
              <a:buNone/>
              <a:defRPr sz="14000" b="1" spc="-1000" baseline="0">
                <a:solidFill>
                  <a:schemeClr val="tx1"/>
                </a:solidFill>
                <a:latin typeface="+mj-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0</a:t>
            </a:r>
          </a:p>
        </p:txBody>
      </p:sp>
      <p:sp>
        <p:nvSpPr>
          <p:cNvPr id="2" name="Title 2">
            <a:extLst>
              <a:ext uri="{FF2B5EF4-FFF2-40B4-BE49-F238E27FC236}">
                <a16:creationId xmlns:a16="http://schemas.microsoft.com/office/drawing/2014/main" id="{0964F857-B371-4A07-B016-9C8EDFE61D47}"/>
              </a:ext>
            </a:extLst>
          </p:cNvPr>
          <p:cNvSpPr>
            <a:spLocks noGrp="1"/>
          </p:cNvSpPr>
          <p:nvPr>
            <p:ph type="title" hasCustomPrompt="1"/>
          </p:nvPr>
        </p:nvSpPr>
        <p:spPr>
          <a:xfrm>
            <a:off x="552450" y="2377440"/>
            <a:ext cx="7277946" cy="1280160"/>
          </a:xfrm>
        </p:spPr>
        <p:txBody>
          <a:bodyPr anchor="b"/>
          <a:lstStyle>
            <a:lvl1pPr>
              <a:defRPr sz="4400" b="1"/>
            </a:lvl1pPr>
          </a:lstStyle>
          <a:p>
            <a:r>
              <a:rPr lang="en-US" dirty="0"/>
              <a:t>[Section title]</a:t>
            </a:r>
          </a:p>
        </p:txBody>
      </p:sp>
      <p:sp>
        <p:nvSpPr>
          <p:cNvPr id="3" name="Text Placeholder 3">
            <a:extLst>
              <a:ext uri="{FF2B5EF4-FFF2-40B4-BE49-F238E27FC236}">
                <a16:creationId xmlns:a16="http://schemas.microsoft.com/office/drawing/2014/main" id="{C86A6197-E3AA-4A6A-8FE6-8F6CF2A48196}"/>
              </a:ext>
            </a:extLst>
          </p:cNvPr>
          <p:cNvSpPr>
            <a:spLocks noGrp="1"/>
          </p:cNvSpPr>
          <p:nvPr>
            <p:ph type="body" idx="1"/>
          </p:nvPr>
        </p:nvSpPr>
        <p:spPr>
          <a:xfrm>
            <a:off x="552450" y="3840480"/>
            <a:ext cx="7277946" cy="2240280"/>
          </a:xfrm>
        </p:spPr>
        <p:txBody>
          <a:bodyPr>
            <a:noAutofit/>
          </a:bodyPr>
          <a:lstStyle>
            <a:lvl1pPr marL="228600" indent="-228600">
              <a:spcBef>
                <a:spcPts val="600"/>
              </a:spcBef>
              <a:buFont typeface="Cytiva Aktiv" panose="020B0504020202020204" pitchFamily="34" charset="0"/>
              <a:buChar char="•"/>
              <a:defRPr sz="1800">
                <a:solidFill>
                  <a:schemeClr val="tx1"/>
                </a:solidFill>
              </a:defRPr>
            </a:lvl1pPr>
            <a:lvl2pPr marL="457200" indent="-228600">
              <a:spcBef>
                <a:spcPts val="300"/>
              </a:spcBef>
              <a:buFont typeface="Cytiva Aktiv" panose="020B0504020202020204" pitchFamily="34" charset="0"/>
              <a:buChar char="–"/>
              <a:defRPr sz="1800">
                <a:solidFill>
                  <a:schemeClr val="tx1"/>
                </a:solidFill>
              </a:defRPr>
            </a:lvl2pPr>
            <a:lvl3pPr marL="685800" indent="-228600">
              <a:spcBef>
                <a:spcPts val="300"/>
              </a:spcBef>
              <a:buFont typeface="Cytiva Aktiv" panose="020B0504020202020204" pitchFamily="34" charset="0"/>
              <a:buChar char="–"/>
              <a:defRPr sz="1800">
                <a:solidFill>
                  <a:schemeClr val="tx1"/>
                </a:solidFill>
              </a:defRPr>
            </a:lvl3pPr>
            <a:lvl4pPr marL="914400" indent="-228600">
              <a:spcBef>
                <a:spcPts val="300"/>
              </a:spcBef>
              <a:buFont typeface="Cytiva Aktiv" panose="020B0504020202020204" pitchFamily="34" charset="0"/>
              <a:buChar char="–"/>
              <a:defRPr sz="1800">
                <a:solidFill>
                  <a:schemeClr val="tx1"/>
                </a:solidFill>
              </a:defRPr>
            </a:lvl4pPr>
            <a:lvl5pPr marL="1143000" indent="-228600">
              <a:spcBef>
                <a:spcPts val="300"/>
              </a:spcBef>
              <a:buFont typeface="Cytiva Aktiv" panose="020B0504020202020204" pitchFamily="34" charset="0"/>
              <a:buChar char="–"/>
              <a:defRPr sz="1800">
                <a:solidFill>
                  <a:schemeClr val="tx1"/>
                </a:solidFill>
              </a:defRPr>
            </a:lvl5pPr>
            <a:lvl6pPr marL="1371600" indent="-228600">
              <a:spcBef>
                <a:spcPts val="300"/>
              </a:spcBef>
              <a:buFont typeface="Cytiva Aktiv" panose="020B0504020202020204" pitchFamily="34" charset="0"/>
              <a:buChar char="–"/>
              <a:defRPr sz="1800">
                <a:solidFill>
                  <a:schemeClr val="tx1"/>
                </a:solidFill>
              </a:defRPr>
            </a:lvl6pPr>
            <a:lvl7pPr marL="1600200" indent="-228600">
              <a:spcBef>
                <a:spcPts val="300"/>
              </a:spcBef>
              <a:buFont typeface="Cytiva Aktiv" panose="020B0504020202020204" pitchFamily="34" charset="0"/>
              <a:buChar char="–"/>
              <a:defRPr sz="1800">
                <a:solidFill>
                  <a:schemeClr val="tx1"/>
                </a:solidFill>
              </a:defRPr>
            </a:lvl7pPr>
            <a:lvl8pPr marL="1828800" indent="-228600">
              <a:spcBef>
                <a:spcPts val="300"/>
              </a:spcBef>
              <a:buFont typeface="Cytiva Aktiv" panose="020B0504020202020204" pitchFamily="34" charset="0"/>
              <a:buChar char="–"/>
              <a:defRPr sz="1800">
                <a:solidFill>
                  <a:schemeClr val="tx1"/>
                </a:solidFill>
              </a:defRPr>
            </a:lvl8pPr>
            <a:lvl9pPr marL="2057400" indent="-228600">
              <a:spcBef>
                <a:spcPts val="300"/>
              </a:spcBef>
              <a:buFont typeface="Cytiva Aktiv" panose="020B0504020202020204" pitchFamily="34" charset="0"/>
              <a:buChar char="–"/>
              <a:defRPr sz="18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3553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3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rvices Section Header - White">
    <p:spTree>
      <p:nvGrpSpPr>
        <p:cNvPr id="1" name=""/>
        <p:cNvGrpSpPr/>
        <p:nvPr/>
      </p:nvGrpSpPr>
      <p:grpSpPr>
        <a:xfrm>
          <a:off x="0" y="0"/>
          <a:ext cx="0" cy="0"/>
          <a:chOff x="0" y="0"/>
          <a:chExt cx="0" cy="0"/>
        </a:xfrm>
      </p:grpSpPr>
      <p:pic>
        <p:nvPicPr>
          <p:cNvPr id="5" name="Pictogram">
            <a:extLst>
              <a:ext uri="{FF2B5EF4-FFF2-40B4-BE49-F238E27FC236}">
                <a16:creationId xmlns:a16="http://schemas.microsoft.com/office/drawing/2014/main" id="{6B1566E3-0976-8448-B27D-D9CC59F9A6A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69" t="-5660" r="16749" b="14288"/>
          <a:stretch/>
        </p:blipFill>
        <p:spPr bwMode="hidden">
          <a:xfrm>
            <a:off x="6096001" y="1"/>
            <a:ext cx="6096000" cy="6858000"/>
          </a:xfrm>
          <a:prstGeom prst="rect">
            <a:avLst/>
          </a:prstGeom>
        </p:spPr>
      </p:pic>
      <p:sp>
        <p:nvSpPr>
          <p:cNvPr id="14" name="Text Placeholder 1">
            <a:extLst>
              <a:ext uri="{FF2B5EF4-FFF2-40B4-BE49-F238E27FC236}">
                <a16:creationId xmlns:a16="http://schemas.microsoft.com/office/drawing/2014/main" id="{E99FE9EB-43B4-FD49-B98F-00B8671F2998}"/>
              </a:ext>
            </a:extLst>
          </p:cNvPr>
          <p:cNvSpPr>
            <a:spLocks noGrp="1"/>
          </p:cNvSpPr>
          <p:nvPr>
            <p:ph type="body" sz="quarter" idx="13" hasCustomPrompt="1"/>
          </p:nvPr>
        </p:nvSpPr>
        <p:spPr>
          <a:xfrm>
            <a:off x="552447" y="549277"/>
            <a:ext cx="5907024" cy="1645920"/>
          </a:xfrm>
        </p:spPr>
        <p:txBody>
          <a:bodyPr>
            <a:noAutofit/>
          </a:bodyPr>
          <a:lstStyle>
            <a:lvl1pPr marL="0" indent="0" algn="l">
              <a:lnSpc>
                <a:spcPct val="75000"/>
              </a:lnSpc>
              <a:spcBef>
                <a:spcPts val="0"/>
              </a:spcBef>
              <a:buFontTx/>
              <a:buNone/>
              <a:defRPr sz="14000" b="1" spc="-1000" baseline="0">
                <a:solidFill>
                  <a:schemeClr val="tx2"/>
                </a:solidFill>
                <a:latin typeface="+mj-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0</a:t>
            </a:r>
          </a:p>
        </p:txBody>
      </p:sp>
      <p:sp>
        <p:nvSpPr>
          <p:cNvPr id="2" name="Title 2">
            <a:extLst>
              <a:ext uri="{FF2B5EF4-FFF2-40B4-BE49-F238E27FC236}">
                <a16:creationId xmlns:a16="http://schemas.microsoft.com/office/drawing/2014/main" id="{0964F857-B371-4A07-B016-9C8EDFE61D47}"/>
              </a:ext>
            </a:extLst>
          </p:cNvPr>
          <p:cNvSpPr>
            <a:spLocks noGrp="1"/>
          </p:cNvSpPr>
          <p:nvPr>
            <p:ph type="title" hasCustomPrompt="1"/>
          </p:nvPr>
        </p:nvSpPr>
        <p:spPr>
          <a:xfrm>
            <a:off x="552447" y="2377440"/>
            <a:ext cx="5907024" cy="1280160"/>
          </a:xfrm>
        </p:spPr>
        <p:txBody>
          <a:bodyPr anchor="b"/>
          <a:lstStyle>
            <a:lvl1pPr>
              <a:defRPr sz="4400" b="1"/>
            </a:lvl1pPr>
          </a:lstStyle>
          <a:p>
            <a:r>
              <a:rPr lang="en-US" dirty="0"/>
              <a:t>[Section title]</a:t>
            </a:r>
          </a:p>
        </p:txBody>
      </p:sp>
      <p:sp>
        <p:nvSpPr>
          <p:cNvPr id="3" name="Text Placeholder 3">
            <a:extLst>
              <a:ext uri="{FF2B5EF4-FFF2-40B4-BE49-F238E27FC236}">
                <a16:creationId xmlns:a16="http://schemas.microsoft.com/office/drawing/2014/main" id="{C86A6197-E3AA-4A6A-8FE6-8F6CF2A48196}"/>
              </a:ext>
            </a:extLst>
          </p:cNvPr>
          <p:cNvSpPr>
            <a:spLocks noGrp="1"/>
          </p:cNvSpPr>
          <p:nvPr>
            <p:ph type="body" idx="1"/>
          </p:nvPr>
        </p:nvSpPr>
        <p:spPr>
          <a:xfrm>
            <a:off x="552447" y="3840480"/>
            <a:ext cx="5907024" cy="2240280"/>
          </a:xfrm>
        </p:spPr>
        <p:txBody>
          <a:bodyPr>
            <a:noAutofit/>
          </a:bodyPr>
          <a:lstStyle>
            <a:lvl1pPr marL="228600" indent="-228600">
              <a:spcBef>
                <a:spcPts val="600"/>
              </a:spcBef>
              <a:buFont typeface="Cytiva Aktiv" panose="020B0504020202020204" pitchFamily="34" charset="0"/>
              <a:buChar char="•"/>
              <a:defRPr sz="1800">
                <a:solidFill>
                  <a:schemeClr val="tx1"/>
                </a:solidFill>
              </a:defRPr>
            </a:lvl1pPr>
            <a:lvl2pPr marL="457200" indent="-228600">
              <a:spcBef>
                <a:spcPts val="300"/>
              </a:spcBef>
              <a:buFont typeface="Cytiva Aktiv" panose="020B0504020202020204" pitchFamily="34" charset="0"/>
              <a:buChar char="–"/>
              <a:defRPr sz="1800">
                <a:solidFill>
                  <a:schemeClr val="tx1"/>
                </a:solidFill>
              </a:defRPr>
            </a:lvl2pPr>
            <a:lvl3pPr marL="685800" indent="-228600">
              <a:spcBef>
                <a:spcPts val="300"/>
              </a:spcBef>
              <a:buFont typeface="Cytiva Aktiv" panose="020B0504020202020204" pitchFamily="34" charset="0"/>
              <a:buChar char="–"/>
              <a:defRPr sz="1800">
                <a:solidFill>
                  <a:schemeClr val="tx1"/>
                </a:solidFill>
              </a:defRPr>
            </a:lvl3pPr>
            <a:lvl4pPr marL="914400" indent="-228600">
              <a:spcBef>
                <a:spcPts val="300"/>
              </a:spcBef>
              <a:buFont typeface="Cytiva Aktiv" panose="020B0504020202020204" pitchFamily="34" charset="0"/>
              <a:buChar char="–"/>
              <a:defRPr sz="1800">
                <a:solidFill>
                  <a:schemeClr val="tx1"/>
                </a:solidFill>
              </a:defRPr>
            </a:lvl4pPr>
            <a:lvl5pPr marL="1143000" indent="-228600">
              <a:spcBef>
                <a:spcPts val="300"/>
              </a:spcBef>
              <a:buFont typeface="Cytiva Aktiv" panose="020B0504020202020204" pitchFamily="34" charset="0"/>
              <a:buChar char="–"/>
              <a:defRPr sz="1800">
                <a:solidFill>
                  <a:schemeClr val="tx1"/>
                </a:solidFill>
              </a:defRPr>
            </a:lvl5pPr>
            <a:lvl6pPr marL="1371600" indent="-228600">
              <a:spcBef>
                <a:spcPts val="300"/>
              </a:spcBef>
              <a:buFont typeface="Cytiva Aktiv" panose="020B0504020202020204" pitchFamily="34" charset="0"/>
              <a:buChar char="–"/>
              <a:defRPr sz="1800">
                <a:solidFill>
                  <a:schemeClr val="tx1"/>
                </a:solidFill>
              </a:defRPr>
            </a:lvl6pPr>
            <a:lvl7pPr marL="1600200" indent="-228600">
              <a:spcBef>
                <a:spcPts val="300"/>
              </a:spcBef>
              <a:buFont typeface="Cytiva Aktiv" panose="020B0504020202020204" pitchFamily="34" charset="0"/>
              <a:buChar char="–"/>
              <a:defRPr sz="1800">
                <a:solidFill>
                  <a:schemeClr val="tx1"/>
                </a:solidFill>
              </a:defRPr>
            </a:lvl7pPr>
            <a:lvl8pPr marL="1828800" indent="-228600">
              <a:spcBef>
                <a:spcPts val="300"/>
              </a:spcBef>
              <a:buFont typeface="Cytiva Aktiv" panose="020B0504020202020204" pitchFamily="34" charset="0"/>
              <a:buChar char="–"/>
              <a:defRPr sz="1800">
                <a:solidFill>
                  <a:schemeClr val="tx1"/>
                </a:solidFill>
              </a:defRPr>
            </a:lvl8pPr>
            <a:lvl9pPr marL="2057400" indent="-228600">
              <a:spcBef>
                <a:spcPts val="300"/>
              </a:spcBef>
              <a:buFont typeface="Cytiva Aktiv" panose="020B0504020202020204" pitchFamily="34" charset="0"/>
              <a:buChar char="–"/>
              <a:defRPr sz="18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ytiva">
            <a:extLst>
              <a:ext uri="{FF2B5EF4-FFF2-40B4-BE49-F238E27FC236}">
                <a16:creationId xmlns:a16="http://schemas.microsoft.com/office/drawing/2014/main" id="{130C15E2-A67A-9949-BC8A-6D3FA0073889}"/>
              </a:ext>
            </a:extLst>
          </p:cNvPr>
          <p:cNvSpPr txBox="1"/>
          <p:nvPr userDrawn="1"/>
        </p:nvSpPr>
        <p:spPr>
          <a:xfrm>
            <a:off x="546098" y="6218238"/>
            <a:ext cx="5365751" cy="228600"/>
          </a:xfrm>
          <a:prstGeom prst="rect">
            <a:avLst/>
          </a:prstGeom>
          <a:noFill/>
        </p:spPr>
        <p:txBody>
          <a:bodyPr wrap="square" lIns="0" tIns="0" rIns="0" bIns="0" rtlCol="0" anchor="b" anchorCtr="0">
            <a:noAutofit/>
          </a:bodyPr>
          <a:lstStyle/>
          <a:p>
            <a:pPr marL="0" indent="0">
              <a:lnSpc>
                <a:spcPct val="100000"/>
              </a:lnSpc>
              <a:spcBef>
                <a:spcPts val="0"/>
              </a:spcBef>
              <a:buSzPct val="100000"/>
              <a:buFontTx/>
              <a:buNone/>
            </a:pPr>
            <a:r>
              <a:rPr lang="en-US" sz="1000" b="1" dirty="0"/>
              <a:t>Cytiva</a:t>
            </a:r>
          </a:p>
        </p:txBody>
      </p:sp>
      <p:sp>
        <p:nvSpPr>
          <p:cNvPr id="8" name="Slide Number">
            <a:extLst>
              <a:ext uri="{FF2B5EF4-FFF2-40B4-BE49-F238E27FC236}">
                <a16:creationId xmlns:a16="http://schemas.microsoft.com/office/drawing/2014/main" id="{8D223428-E4C4-9644-9689-E11A59FB120B}"/>
              </a:ext>
            </a:extLst>
          </p:cNvPr>
          <p:cNvSpPr txBox="1"/>
          <p:nvPr userDrawn="1"/>
        </p:nvSpPr>
        <p:spPr>
          <a:xfrm>
            <a:off x="11365523" y="6218238"/>
            <a:ext cx="274026" cy="228600"/>
          </a:xfrm>
          <a:prstGeom prst="rect">
            <a:avLst/>
          </a:prstGeom>
          <a:noFill/>
        </p:spPr>
        <p:txBody>
          <a:bodyPr wrap="square" lIns="0" tIns="0" rIns="0" bIns="0" rtlCol="0" anchor="b" anchorCtr="0">
            <a:noAutofit/>
          </a:bodyPr>
          <a:lstStyle/>
          <a:p>
            <a:pPr algn="r"/>
            <a:fld id="{39966177-61F2-4577-AD0E-91ACF1F9E35E}" type="slidenum">
              <a:rPr lang="en-US" sz="1000" smtClean="0">
                <a:solidFill>
                  <a:schemeClr val="tx1"/>
                </a:solidFill>
              </a:rPr>
              <a:pPr algn="r"/>
              <a:t>‹#›</a:t>
            </a:fld>
            <a:endParaRPr lang="en-US" sz="1000" dirty="0">
              <a:solidFill>
                <a:schemeClr val="tx1"/>
              </a:solidFill>
            </a:endParaRPr>
          </a:p>
        </p:txBody>
      </p:sp>
    </p:spTree>
    <p:extLst>
      <p:ext uri="{BB962C8B-B14F-4D97-AF65-F5344CB8AC3E}">
        <p14:creationId xmlns:p14="http://schemas.microsoft.com/office/powerpoint/2010/main" val="78168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7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rvices Section Header - Dark Blue">
    <p:bg>
      <p:bgPr>
        <a:solidFill>
          <a:srgbClr val="1B3064"/>
        </a:solidFill>
        <a:effectLst/>
      </p:bgPr>
    </p:bg>
    <p:spTree>
      <p:nvGrpSpPr>
        <p:cNvPr id="1" name=""/>
        <p:cNvGrpSpPr/>
        <p:nvPr/>
      </p:nvGrpSpPr>
      <p:grpSpPr>
        <a:xfrm>
          <a:off x="0" y="0"/>
          <a:ext cx="0" cy="0"/>
          <a:chOff x="0" y="0"/>
          <a:chExt cx="0" cy="0"/>
        </a:xfrm>
      </p:grpSpPr>
      <p:pic>
        <p:nvPicPr>
          <p:cNvPr id="5" name="Pictogram">
            <a:extLst>
              <a:ext uri="{FF2B5EF4-FFF2-40B4-BE49-F238E27FC236}">
                <a16:creationId xmlns:a16="http://schemas.microsoft.com/office/drawing/2014/main" id="{7D2A77AD-81BC-0D49-945A-E5689532323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69" t="-5660" r="16749" b="14288"/>
          <a:stretch/>
        </p:blipFill>
        <p:spPr bwMode="hidden">
          <a:xfrm>
            <a:off x="6096001" y="1"/>
            <a:ext cx="6096000" cy="6858000"/>
          </a:xfrm>
          <a:prstGeom prst="rect">
            <a:avLst/>
          </a:prstGeom>
        </p:spPr>
      </p:pic>
      <p:sp>
        <p:nvSpPr>
          <p:cNvPr id="14" name="Text Placeholder 1">
            <a:extLst>
              <a:ext uri="{FF2B5EF4-FFF2-40B4-BE49-F238E27FC236}">
                <a16:creationId xmlns:a16="http://schemas.microsoft.com/office/drawing/2014/main" id="{E99FE9EB-43B4-FD49-B98F-00B8671F2998}"/>
              </a:ext>
            </a:extLst>
          </p:cNvPr>
          <p:cNvSpPr>
            <a:spLocks noGrp="1"/>
          </p:cNvSpPr>
          <p:nvPr>
            <p:ph type="body" sz="quarter" idx="13" hasCustomPrompt="1"/>
          </p:nvPr>
        </p:nvSpPr>
        <p:spPr>
          <a:xfrm>
            <a:off x="552450" y="549277"/>
            <a:ext cx="5907024" cy="1645920"/>
          </a:xfrm>
        </p:spPr>
        <p:txBody>
          <a:bodyPr>
            <a:noAutofit/>
          </a:bodyPr>
          <a:lstStyle>
            <a:lvl1pPr marL="0" indent="0" algn="l">
              <a:lnSpc>
                <a:spcPct val="75000"/>
              </a:lnSpc>
              <a:spcBef>
                <a:spcPts val="0"/>
              </a:spcBef>
              <a:buFontTx/>
              <a:buNone/>
              <a:defRPr sz="14000" b="1" spc="-1000" baseline="0">
                <a:solidFill>
                  <a:schemeClr val="tx1"/>
                </a:solidFill>
                <a:latin typeface="+mj-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0</a:t>
            </a:r>
          </a:p>
        </p:txBody>
      </p:sp>
      <p:sp>
        <p:nvSpPr>
          <p:cNvPr id="2" name="Title 2">
            <a:extLst>
              <a:ext uri="{FF2B5EF4-FFF2-40B4-BE49-F238E27FC236}">
                <a16:creationId xmlns:a16="http://schemas.microsoft.com/office/drawing/2014/main" id="{0964F857-B371-4A07-B016-9C8EDFE61D47}"/>
              </a:ext>
            </a:extLst>
          </p:cNvPr>
          <p:cNvSpPr>
            <a:spLocks noGrp="1"/>
          </p:cNvSpPr>
          <p:nvPr>
            <p:ph type="title" hasCustomPrompt="1"/>
          </p:nvPr>
        </p:nvSpPr>
        <p:spPr>
          <a:xfrm>
            <a:off x="552450" y="2377440"/>
            <a:ext cx="5907024" cy="1280160"/>
          </a:xfrm>
        </p:spPr>
        <p:txBody>
          <a:bodyPr anchor="b"/>
          <a:lstStyle>
            <a:lvl1pPr>
              <a:defRPr sz="4400" b="1"/>
            </a:lvl1pPr>
          </a:lstStyle>
          <a:p>
            <a:r>
              <a:rPr lang="en-US" dirty="0"/>
              <a:t>[Section title]</a:t>
            </a:r>
          </a:p>
        </p:txBody>
      </p:sp>
      <p:sp>
        <p:nvSpPr>
          <p:cNvPr id="3" name="Text Placeholder 3">
            <a:extLst>
              <a:ext uri="{FF2B5EF4-FFF2-40B4-BE49-F238E27FC236}">
                <a16:creationId xmlns:a16="http://schemas.microsoft.com/office/drawing/2014/main" id="{C86A6197-E3AA-4A6A-8FE6-8F6CF2A48196}"/>
              </a:ext>
            </a:extLst>
          </p:cNvPr>
          <p:cNvSpPr>
            <a:spLocks noGrp="1"/>
          </p:cNvSpPr>
          <p:nvPr>
            <p:ph type="body" idx="1"/>
          </p:nvPr>
        </p:nvSpPr>
        <p:spPr>
          <a:xfrm>
            <a:off x="552450" y="3840480"/>
            <a:ext cx="5907024" cy="2240280"/>
          </a:xfrm>
        </p:spPr>
        <p:txBody>
          <a:bodyPr>
            <a:noAutofit/>
          </a:bodyPr>
          <a:lstStyle>
            <a:lvl1pPr marL="228600" indent="-228600">
              <a:spcBef>
                <a:spcPts val="600"/>
              </a:spcBef>
              <a:buFont typeface="Cytiva Aktiv" panose="020B0504020202020204" pitchFamily="34" charset="0"/>
              <a:buChar char="•"/>
              <a:defRPr sz="1800">
                <a:solidFill>
                  <a:schemeClr val="tx1"/>
                </a:solidFill>
              </a:defRPr>
            </a:lvl1pPr>
            <a:lvl2pPr marL="457200" indent="-228600">
              <a:spcBef>
                <a:spcPts val="300"/>
              </a:spcBef>
              <a:buFont typeface="Cytiva Aktiv" panose="020B0504020202020204" pitchFamily="34" charset="0"/>
              <a:buChar char="–"/>
              <a:defRPr sz="1800">
                <a:solidFill>
                  <a:schemeClr val="tx1"/>
                </a:solidFill>
              </a:defRPr>
            </a:lvl2pPr>
            <a:lvl3pPr marL="685800" indent="-228600">
              <a:spcBef>
                <a:spcPts val="300"/>
              </a:spcBef>
              <a:buFont typeface="Cytiva Aktiv" panose="020B0504020202020204" pitchFamily="34" charset="0"/>
              <a:buChar char="–"/>
              <a:defRPr sz="1800">
                <a:solidFill>
                  <a:schemeClr val="tx1"/>
                </a:solidFill>
              </a:defRPr>
            </a:lvl3pPr>
            <a:lvl4pPr marL="914400" indent="-228600">
              <a:spcBef>
                <a:spcPts val="300"/>
              </a:spcBef>
              <a:buFont typeface="Cytiva Aktiv" panose="020B0504020202020204" pitchFamily="34" charset="0"/>
              <a:buChar char="–"/>
              <a:defRPr sz="1800">
                <a:solidFill>
                  <a:schemeClr val="tx1"/>
                </a:solidFill>
              </a:defRPr>
            </a:lvl4pPr>
            <a:lvl5pPr marL="1143000" indent="-228600">
              <a:spcBef>
                <a:spcPts val="300"/>
              </a:spcBef>
              <a:buFont typeface="Cytiva Aktiv" panose="020B0504020202020204" pitchFamily="34" charset="0"/>
              <a:buChar char="–"/>
              <a:defRPr sz="1800">
                <a:solidFill>
                  <a:schemeClr val="tx1"/>
                </a:solidFill>
              </a:defRPr>
            </a:lvl5pPr>
            <a:lvl6pPr marL="1371600" indent="-228600">
              <a:spcBef>
                <a:spcPts val="300"/>
              </a:spcBef>
              <a:buFont typeface="Cytiva Aktiv" panose="020B0504020202020204" pitchFamily="34" charset="0"/>
              <a:buChar char="–"/>
              <a:defRPr sz="1800">
                <a:solidFill>
                  <a:schemeClr val="tx1"/>
                </a:solidFill>
              </a:defRPr>
            </a:lvl6pPr>
            <a:lvl7pPr marL="1600200" indent="-228600">
              <a:spcBef>
                <a:spcPts val="300"/>
              </a:spcBef>
              <a:buFont typeface="Cytiva Aktiv" panose="020B0504020202020204" pitchFamily="34" charset="0"/>
              <a:buChar char="–"/>
              <a:defRPr sz="1800">
                <a:solidFill>
                  <a:schemeClr val="tx1"/>
                </a:solidFill>
              </a:defRPr>
            </a:lvl7pPr>
            <a:lvl8pPr marL="1828800" indent="-228600">
              <a:spcBef>
                <a:spcPts val="300"/>
              </a:spcBef>
              <a:buFont typeface="Cytiva Aktiv" panose="020B0504020202020204" pitchFamily="34" charset="0"/>
              <a:buChar char="–"/>
              <a:defRPr sz="1800">
                <a:solidFill>
                  <a:schemeClr val="tx1"/>
                </a:solidFill>
              </a:defRPr>
            </a:lvl8pPr>
            <a:lvl9pPr marL="2057400" indent="-228600">
              <a:spcBef>
                <a:spcPts val="300"/>
              </a:spcBef>
              <a:buFont typeface="Cytiva Aktiv" panose="020B0504020202020204" pitchFamily="34" charset="0"/>
              <a:buChar char="–"/>
              <a:defRPr sz="18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ytiva">
            <a:extLst>
              <a:ext uri="{FF2B5EF4-FFF2-40B4-BE49-F238E27FC236}">
                <a16:creationId xmlns:a16="http://schemas.microsoft.com/office/drawing/2014/main" id="{207D6B05-0113-FF49-864F-693238A5CD8B}"/>
              </a:ext>
            </a:extLst>
          </p:cNvPr>
          <p:cNvSpPr txBox="1"/>
          <p:nvPr userDrawn="1"/>
        </p:nvSpPr>
        <p:spPr>
          <a:xfrm>
            <a:off x="546098" y="6218238"/>
            <a:ext cx="5365751" cy="228600"/>
          </a:xfrm>
          <a:prstGeom prst="rect">
            <a:avLst/>
          </a:prstGeom>
          <a:noFill/>
        </p:spPr>
        <p:txBody>
          <a:bodyPr wrap="square" lIns="0" tIns="0" rIns="0" bIns="0" rtlCol="0" anchor="b" anchorCtr="0">
            <a:noAutofit/>
          </a:bodyPr>
          <a:lstStyle/>
          <a:p>
            <a:pPr marL="0" indent="0">
              <a:lnSpc>
                <a:spcPct val="100000"/>
              </a:lnSpc>
              <a:spcBef>
                <a:spcPts val="0"/>
              </a:spcBef>
              <a:buSzPct val="100000"/>
              <a:buFontTx/>
              <a:buNone/>
            </a:pPr>
            <a:r>
              <a:rPr lang="en-US" sz="1000" b="1" dirty="0"/>
              <a:t>Cytiva</a:t>
            </a:r>
          </a:p>
        </p:txBody>
      </p:sp>
      <p:sp>
        <p:nvSpPr>
          <p:cNvPr id="7" name="Slide Number">
            <a:extLst>
              <a:ext uri="{FF2B5EF4-FFF2-40B4-BE49-F238E27FC236}">
                <a16:creationId xmlns:a16="http://schemas.microsoft.com/office/drawing/2014/main" id="{A4CB3248-BEB4-2846-866A-4DD6CBC214B2}"/>
              </a:ext>
            </a:extLst>
          </p:cNvPr>
          <p:cNvSpPr txBox="1"/>
          <p:nvPr userDrawn="1"/>
        </p:nvSpPr>
        <p:spPr>
          <a:xfrm>
            <a:off x="11365523" y="6218238"/>
            <a:ext cx="274026" cy="228600"/>
          </a:xfrm>
          <a:prstGeom prst="rect">
            <a:avLst/>
          </a:prstGeom>
          <a:noFill/>
        </p:spPr>
        <p:txBody>
          <a:bodyPr wrap="square" lIns="0" tIns="0" rIns="0" bIns="0" rtlCol="0" anchor="b" anchorCtr="0">
            <a:noAutofit/>
          </a:bodyPr>
          <a:lstStyle/>
          <a:p>
            <a:pPr algn="r"/>
            <a:fld id="{39966177-61F2-4577-AD0E-91ACF1F9E35E}" type="slidenum">
              <a:rPr lang="en-US" sz="1000" smtClean="0">
                <a:solidFill>
                  <a:schemeClr val="tx1"/>
                </a:solidFill>
              </a:rPr>
              <a:pPr algn="r"/>
              <a:t>‹#›</a:t>
            </a:fld>
            <a:endParaRPr lang="en-US" sz="1000" dirty="0">
              <a:solidFill>
                <a:schemeClr val="tx1"/>
              </a:solidFill>
            </a:endParaRPr>
          </a:p>
        </p:txBody>
      </p:sp>
    </p:spTree>
    <p:extLst>
      <p:ext uri="{BB962C8B-B14F-4D97-AF65-F5344CB8AC3E}">
        <p14:creationId xmlns:p14="http://schemas.microsoft.com/office/powerpoint/2010/main" val="1537896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07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Half Photo - White">
    <p:spTree>
      <p:nvGrpSpPr>
        <p:cNvPr id="1" name=""/>
        <p:cNvGrpSpPr/>
        <p:nvPr/>
      </p:nvGrpSpPr>
      <p:grpSpPr>
        <a:xfrm>
          <a:off x="0" y="0"/>
          <a:ext cx="0" cy="0"/>
          <a:chOff x="0" y="0"/>
          <a:chExt cx="0" cy="0"/>
        </a:xfrm>
      </p:grpSpPr>
      <p:pic>
        <p:nvPicPr>
          <p:cNvPr id="8" name="Cytiva" descr="Cytiva">
            <a:extLst>
              <a:ext uri="{FF2B5EF4-FFF2-40B4-BE49-F238E27FC236}">
                <a16:creationId xmlns:a16="http://schemas.microsoft.com/office/drawing/2014/main" id="{23EF8F65-4EC5-3B46-9B61-072547EE36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51853" y="251121"/>
            <a:ext cx="2983931" cy="1259883"/>
          </a:xfrm>
          <a:prstGeom prst="rect">
            <a:avLst/>
          </a:prstGeom>
          <a:noFill/>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5184140" cy="2235855"/>
          </a:xfrm>
        </p:spPr>
        <p:txBody>
          <a:bodyPr anchor="b"/>
          <a:lstStyle>
            <a:lvl1pPr algn="l">
              <a:lnSpc>
                <a:spcPct val="85000"/>
              </a:lnSpc>
              <a:defRPr sz="5400" b="1">
                <a:solidFill>
                  <a:schemeClr val="tx2"/>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5184139" cy="638892"/>
          </a:xfrm>
        </p:spPr>
        <p:txBody>
          <a:bodyPr>
            <a:noAutofit/>
          </a:bodyPr>
          <a:lstStyle>
            <a:lvl1pPr marL="0" indent="0" algn="l">
              <a:spcBef>
                <a:spcPts val="0"/>
              </a:spcBef>
              <a:buNone/>
              <a:defRPr sz="2000" b="1">
                <a:solidFill>
                  <a:schemeClr val="tx2"/>
                </a:solidFill>
              </a:defRPr>
            </a:lvl1pPr>
            <a:lvl2pPr marL="0" indent="0" algn="l">
              <a:spcBef>
                <a:spcPts val="0"/>
              </a:spcBef>
              <a:buNone/>
              <a:defRPr sz="2000" b="1">
                <a:solidFill>
                  <a:schemeClr val="tx2"/>
                </a:solidFill>
              </a:defRPr>
            </a:lvl2pPr>
            <a:lvl3pPr marL="0" indent="0" algn="l">
              <a:spcBef>
                <a:spcPts val="0"/>
              </a:spcBef>
              <a:buNone/>
              <a:defRPr sz="2000" b="1">
                <a:solidFill>
                  <a:schemeClr val="tx2"/>
                </a:solidFill>
              </a:defRPr>
            </a:lvl3pPr>
            <a:lvl4pPr marL="0" indent="0" algn="l">
              <a:spcBef>
                <a:spcPts val="0"/>
              </a:spcBef>
              <a:buNone/>
              <a:defRPr sz="2000" b="1">
                <a:solidFill>
                  <a:schemeClr val="tx2"/>
                </a:solidFill>
              </a:defRPr>
            </a:lvl4pPr>
            <a:lvl5pPr marL="0" indent="0" algn="l">
              <a:spcBef>
                <a:spcPts val="0"/>
              </a:spcBef>
              <a:buNone/>
              <a:defRPr sz="2000" b="1">
                <a:solidFill>
                  <a:schemeClr val="tx2"/>
                </a:solidFill>
              </a:defRPr>
            </a:lvl5pPr>
            <a:lvl6pPr marL="0" indent="0" algn="l">
              <a:spcBef>
                <a:spcPts val="0"/>
              </a:spcBef>
              <a:buNone/>
              <a:defRPr sz="2000" b="1">
                <a:solidFill>
                  <a:schemeClr val="tx2"/>
                </a:solidFill>
              </a:defRPr>
            </a:lvl6pPr>
            <a:lvl7pPr marL="0" indent="0" algn="l">
              <a:spcBef>
                <a:spcPts val="0"/>
              </a:spcBef>
              <a:buNone/>
              <a:defRPr sz="2000" b="1">
                <a:solidFill>
                  <a:schemeClr val="tx2"/>
                </a:solidFill>
              </a:defRPr>
            </a:lvl7pPr>
            <a:lvl8pPr marL="0" indent="0" algn="l">
              <a:spcBef>
                <a:spcPts val="0"/>
              </a:spcBef>
              <a:buNone/>
              <a:defRPr sz="2000" b="1">
                <a:solidFill>
                  <a:schemeClr val="tx2"/>
                </a:solidFill>
              </a:defRPr>
            </a:lvl8pPr>
            <a:lvl9pPr marL="0" indent="0" algn="l">
              <a:spcBef>
                <a:spcPts val="0"/>
              </a:spcBef>
              <a:buNone/>
              <a:defRPr sz="2000" b="1">
                <a:solidFill>
                  <a:schemeClr val="tx2"/>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8" y="5166359"/>
            <a:ext cx="5184648" cy="913765"/>
          </a:xfrm>
        </p:spPr>
        <p:txBody>
          <a:bodyPr>
            <a:noAutofit/>
          </a:bodyPr>
          <a:lstStyle>
            <a:lvl1pPr marL="0" indent="0">
              <a:spcBef>
                <a:spcPts val="0"/>
              </a:spcBef>
              <a:buFontTx/>
              <a:buNone/>
              <a:defRPr sz="1400"/>
            </a:lvl1pPr>
            <a:lvl2pPr marL="0" indent="0">
              <a:spcBef>
                <a:spcPts val="0"/>
              </a:spcBef>
              <a:buFontTx/>
              <a:buNone/>
              <a:defRPr sz="1400"/>
            </a:lvl2pPr>
            <a:lvl3pPr marL="0" indent="0">
              <a:spcBef>
                <a:spcPts val="0"/>
              </a:spcBef>
              <a:buFontTx/>
              <a:buNone/>
              <a:defRPr sz="1400"/>
            </a:lvl3pPr>
            <a:lvl4pPr marL="0" indent="0">
              <a:spcBef>
                <a:spcPts val="0"/>
              </a:spcBef>
              <a:buFontTx/>
              <a:buNone/>
              <a:defRPr sz="1400"/>
            </a:lvl4pPr>
            <a:lvl5pPr marL="0" indent="0">
              <a:spcBef>
                <a:spcPts val="0"/>
              </a:spcBef>
              <a:buFontTx/>
              <a:buNone/>
              <a:defRPr sz="1400"/>
            </a:lvl5pPr>
            <a:lvl6pPr marL="0" indent="0">
              <a:spcBef>
                <a:spcPts val="0"/>
              </a:spcBef>
              <a:buFontTx/>
              <a:buNone/>
              <a:defRPr sz="1400"/>
            </a:lvl6pPr>
            <a:lvl7pPr marL="0" indent="0">
              <a:spcBef>
                <a:spcPts val="0"/>
              </a:spcBef>
              <a:buFontTx/>
              <a:buNone/>
              <a:defRPr sz="1400"/>
            </a:lvl7pPr>
            <a:lvl8pPr marL="0" indent="0">
              <a:spcBef>
                <a:spcPts val="0"/>
              </a:spcBef>
              <a:buFontTx/>
              <a:buNone/>
              <a:defRPr sz="1400"/>
            </a:lvl8pPr>
            <a:lvl9pPr marL="0" indent="0">
              <a:spcBef>
                <a:spcPts val="0"/>
              </a:spcBef>
              <a:buFontTx/>
              <a:buNone/>
              <a:defRPr sz="1400"/>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
        <p:nvSpPr>
          <p:cNvPr id="5" name="Picture Placeholder 4">
            <a:extLst>
              <a:ext uri="{FF2B5EF4-FFF2-40B4-BE49-F238E27FC236}">
                <a16:creationId xmlns:a16="http://schemas.microsoft.com/office/drawing/2014/main" id="{D0E8B415-C4E9-4C4E-AC33-AA2088FC6EF8}"/>
              </a:ext>
              <a:ext uri="{C183D7F6-B498-43B3-948B-1728B52AA6E4}">
                <adec:decorative xmlns:adec="http://schemas.microsoft.com/office/drawing/2017/decorative" val="1"/>
              </a:ext>
            </a:extLst>
          </p:cNvPr>
          <p:cNvSpPr>
            <a:spLocks noGrp="1"/>
          </p:cNvSpPr>
          <p:nvPr>
            <p:ph type="pic" sz="quarter" idx="11" hasCustomPrompt="1"/>
          </p:nvPr>
        </p:nvSpPr>
        <p:spPr>
          <a:xfrm>
            <a:off x="6096000" y="0"/>
            <a:ext cx="6096000" cy="6858000"/>
          </a:xfrm>
          <a:noFill/>
        </p:spPr>
        <p:txBody>
          <a:bodyPr anchor="ctr" anchorCtr="0">
            <a:normAutofit/>
          </a:bodyPr>
          <a:lstStyle>
            <a:lvl1pPr marL="0" indent="0" algn="ctr">
              <a:spcBef>
                <a:spcPts val="0"/>
              </a:spcBef>
              <a:buFontTx/>
              <a:buNone/>
              <a:defRPr sz="1800">
                <a:solidFill>
                  <a:schemeClr val="tx1"/>
                </a:solidFill>
              </a:defRPr>
            </a:lvl1pPr>
          </a:lstStyle>
          <a:p>
            <a:r>
              <a:rPr lang="en-US" dirty="0"/>
              <a:t>Click icon to add photo or pictogram</a:t>
            </a:r>
          </a:p>
        </p:txBody>
      </p:sp>
    </p:spTree>
    <p:extLst>
      <p:ext uri="{BB962C8B-B14F-4D97-AF65-F5344CB8AC3E}">
        <p14:creationId xmlns:p14="http://schemas.microsoft.com/office/powerpoint/2010/main" val="4469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840" userDrawn="1">
          <p15:clr>
            <a:srgbClr val="FBAE40"/>
          </p15:clr>
        </p15:guide>
        <p15:guide id="4" pos="361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C0F59-9157-47DB-9499-6F5A86F5DA0C}"/>
              </a:ext>
            </a:extLst>
          </p:cNvPr>
          <p:cNvSpPr>
            <a:spLocks noGrp="1"/>
          </p:cNvSpPr>
          <p:nvPr>
            <p:ph type="title" hasCustomPrompt="1"/>
          </p:nvPr>
        </p:nvSpPr>
        <p:spPr/>
        <p:txBody>
          <a:bodyPr/>
          <a:lstStyle>
            <a:lvl1pPr>
              <a:defRPr/>
            </a:lvl1pPr>
          </a:lstStyle>
          <a:p>
            <a:r>
              <a:rPr lang="en-US" dirty="0"/>
              <a:t>[Slide title]</a:t>
            </a:r>
          </a:p>
        </p:txBody>
      </p:sp>
    </p:spTree>
    <p:extLst>
      <p:ext uri="{BB962C8B-B14F-4D97-AF65-F5344CB8AC3E}">
        <p14:creationId xmlns:p14="http://schemas.microsoft.com/office/powerpoint/2010/main" val="44071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86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ull-Screen Video">
    <p:bg>
      <p:bgPr>
        <a:solidFill>
          <a:srgbClr val="000000"/>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CA0AB9E7-AACA-344D-8C1C-93309DC502B3}"/>
              </a:ext>
            </a:extLst>
          </p:cNvPr>
          <p:cNvSpPr>
            <a:spLocks noGrp="1"/>
          </p:cNvSpPr>
          <p:nvPr>
            <p:ph type="media" sz="quarter" idx="10" hasCustomPrompt="1"/>
          </p:nvPr>
        </p:nvSpPr>
        <p:spPr>
          <a:xfrm>
            <a:off x="0" y="0"/>
            <a:ext cx="12192000" cy="6858000"/>
          </a:xfrm>
        </p:spPr>
        <p:txBody>
          <a:bodyPr anchor="ctr" anchorCtr="0"/>
          <a:lstStyle>
            <a:lvl1pPr marL="0" indent="0" algn="ctr">
              <a:spcBef>
                <a:spcPts val="0"/>
              </a:spcBef>
              <a:buNone/>
              <a:defRPr/>
            </a:lvl1pPr>
          </a:lstStyle>
          <a:p>
            <a:r>
              <a:rPr lang="en-US" dirty="0"/>
              <a:t>Click icon to add video</a:t>
            </a:r>
          </a:p>
        </p:txBody>
      </p:sp>
    </p:spTree>
    <p:extLst>
      <p:ext uri="{BB962C8B-B14F-4D97-AF65-F5344CB8AC3E}">
        <p14:creationId xmlns:p14="http://schemas.microsoft.com/office/powerpoint/2010/main" val="3696126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 White">
    <p:bg>
      <p:bgRef idx="1001">
        <a:schemeClr val="bg1"/>
      </p:bgRef>
    </p:bg>
    <p:spTree>
      <p:nvGrpSpPr>
        <p:cNvPr id="1" name=""/>
        <p:cNvGrpSpPr/>
        <p:nvPr/>
      </p:nvGrpSpPr>
      <p:grpSpPr>
        <a:xfrm>
          <a:off x="0" y="0"/>
          <a:ext cx="0" cy="0"/>
          <a:chOff x="0" y="0"/>
          <a:chExt cx="0" cy="0"/>
        </a:xfrm>
      </p:grpSpPr>
      <p:sp>
        <p:nvSpPr>
          <p:cNvPr id="7" name="Text">
            <a:extLst>
              <a:ext uri="{FF2B5EF4-FFF2-40B4-BE49-F238E27FC236}">
                <a16:creationId xmlns:a16="http://schemas.microsoft.com/office/drawing/2014/main" id="{17E8A61A-BE28-4340-9C30-A542785987FE}"/>
              </a:ext>
            </a:extLst>
          </p:cNvPr>
          <p:cNvSpPr txBox="1">
            <a:spLocks/>
          </p:cNvSpPr>
          <p:nvPr userDrawn="1"/>
        </p:nvSpPr>
        <p:spPr>
          <a:xfrm>
            <a:off x="546099" y="549273"/>
            <a:ext cx="5365748" cy="25146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600" b="1" kern="1200">
                <a:solidFill>
                  <a:schemeClr val="tx2"/>
                </a:solidFill>
                <a:latin typeface="+mj-lt"/>
                <a:ea typeface="+mj-ea"/>
                <a:cs typeface="+mj-cs"/>
              </a:defRPr>
            </a:lvl1pPr>
          </a:lstStyle>
          <a:p>
            <a:r>
              <a:rPr lang="en-US" dirty="0"/>
              <a:t>Thank you</a:t>
            </a:r>
          </a:p>
        </p:txBody>
      </p:sp>
      <p:sp>
        <p:nvSpPr>
          <p:cNvPr id="8" name="Text Placeholder 1">
            <a:extLst>
              <a:ext uri="{FF2B5EF4-FFF2-40B4-BE49-F238E27FC236}">
                <a16:creationId xmlns:a16="http://schemas.microsoft.com/office/drawing/2014/main" id="{7CC15275-5486-2246-A4A1-3835DF7EAF97}"/>
              </a:ext>
            </a:extLst>
          </p:cNvPr>
          <p:cNvSpPr>
            <a:spLocks noGrp="1"/>
          </p:cNvSpPr>
          <p:nvPr>
            <p:ph type="body" sz="quarter" idx="10" hasCustomPrompt="1"/>
          </p:nvPr>
        </p:nvSpPr>
        <p:spPr>
          <a:xfrm>
            <a:off x="546099" y="3197413"/>
            <a:ext cx="5368926" cy="915350"/>
          </a:xfrm>
        </p:spPr>
        <p:txBody>
          <a:bodyPr anchor="b" anchorCtr="0">
            <a:noAutofit/>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a:t>
            </a:r>
            <a:r>
              <a:rPr lang="en-US" dirty="0" err="1"/>
              <a:t>Firstname</a:t>
            </a:r>
            <a:r>
              <a:rPr lang="en-US" dirty="0"/>
              <a:t> </a:t>
            </a:r>
            <a:r>
              <a:rPr lang="en-US" dirty="0" err="1"/>
              <a:t>Lastname</a:t>
            </a:r>
            <a:r>
              <a:rPr lang="en-US" dirty="0"/>
              <a:t>]</a:t>
            </a:r>
          </a:p>
        </p:txBody>
      </p:sp>
      <p:sp>
        <p:nvSpPr>
          <p:cNvPr id="10" name="Text Placeholder 2">
            <a:extLst>
              <a:ext uri="{FF2B5EF4-FFF2-40B4-BE49-F238E27FC236}">
                <a16:creationId xmlns:a16="http://schemas.microsoft.com/office/drawing/2014/main" id="{8DEF7D16-CB25-4D4B-A9BA-FE8D543FDC99}"/>
              </a:ext>
            </a:extLst>
          </p:cNvPr>
          <p:cNvSpPr>
            <a:spLocks noGrp="1"/>
          </p:cNvSpPr>
          <p:nvPr>
            <p:ph type="body" sz="quarter" idx="11" hasCustomPrompt="1"/>
          </p:nvPr>
        </p:nvSpPr>
        <p:spPr>
          <a:xfrm>
            <a:off x="546097" y="4251960"/>
            <a:ext cx="5368927" cy="1828800"/>
          </a:xfrm>
        </p:spPr>
        <p:txBody>
          <a:bodyPr>
            <a:no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[Contact information]</a:t>
            </a:r>
          </a:p>
        </p:txBody>
      </p:sp>
      <p:sp>
        <p:nvSpPr>
          <p:cNvPr id="6" name="cytiva.com">
            <a:extLst>
              <a:ext uri="{FF2B5EF4-FFF2-40B4-BE49-F238E27FC236}">
                <a16:creationId xmlns:a16="http://schemas.microsoft.com/office/drawing/2014/main" id="{EE0ACB66-3883-2544-AFDD-6B5A85692F0C}"/>
              </a:ext>
            </a:extLst>
          </p:cNvPr>
          <p:cNvSpPr txBox="1"/>
          <p:nvPr userDrawn="1"/>
        </p:nvSpPr>
        <p:spPr>
          <a:xfrm>
            <a:off x="546098" y="6218238"/>
            <a:ext cx="5365751" cy="228600"/>
          </a:xfrm>
          <a:prstGeom prst="rect">
            <a:avLst/>
          </a:prstGeom>
          <a:noFill/>
        </p:spPr>
        <p:txBody>
          <a:bodyPr wrap="square" lIns="0" tIns="0" rIns="0" bIns="0" rtlCol="0" anchor="b" anchorCtr="0">
            <a:noAutofit/>
          </a:bodyPr>
          <a:lstStyle/>
          <a:p>
            <a:pPr marL="0" indent="0">
              <a:lnSpc>
                <a:spcPct val="100000"/>
              </a:lnSpc>
              <a:spcBef>
                <a:spcPts val="0"/>
              </a:spcBef>
              <a:buSzPct val="100000"/>
              <a:buFontTx/>
              <a:buNone/>
            </a:pPr>
            <a:r>
              <a:rPr lang="en-US" sz="1000" b="1" dirty="0"/>
              <a:t>cytiva.com</a:t>
            </a:r>
          </a:p>
        </p:txBody>
      </p:sp>
    </p:spTree>
    <p:extLst>
      <p:ext uri="{BB962C8B-B14F-4D97-AF65-F5344CB8AC3E}">
        <p14:creationId xmlns:p14="http://schemas.microsoft.com/office/powerpoint/2010/main" val="3775523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56" userDrawn="1">
          <p15:clr>
            <a:srgbClr val="FBAE40"/>
          </p15:clr>
        </p15:guide>
        <p15:guide id="2" pos="3726"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 Green">
    <p:bg>
      <p:bgPr>
        <a:solidFill>
          <a:srgbClr val="00886F"/>
        </a:solidFill>
        <a:effectLst/>
      </p:bgPr>
    </p:bg>
    <p:spTree>
      <p:nvGrpSpPr>
        <p:cNvPr id="1" name=""/>
        <p:cNvGrpSpPr/>
        <p:nvPr/>
      </p:nvGrpSpPr>
      <p:grpSpPr>
        <a:xfrm>
          <a:off x="0" y="0"/>
          <a:ext cx="0" cy="0"/>
          <a:chOff x="0" y="0"/>
          <a:chExt cx="0" cy="0"/>
        </a:xfrm>
      </p:grpSpPr>
      <p:sp>
        <p:nvSpPr>
          <p:cNvPr id="7" name="Text">
            <a:extLst>
              <a:ext uri="{FF2B5EF4-FFF2-40B4-BE49-F238E27FC236}">
                <a16:creationId xmlns:a16="http://schemas.microsoft.com/office/drawing/2014/main" id="{17E8A61A-BE28-4340-9C30-A542785987FE}"/>
              </a:ext>
            </a:extLst>
          </p:cNvPr>
          <p:cNvSpPr txBox="1">
            <a:spLocks/>
          </p:cNvSpPr>
          <p:nvPr userDrawn="1"/>
        </p:nvSpPr>
        <p:spPr>
          <a:xfrm>
            <a:off x="546099" y="549273"/>
            <a:ext cx="5365748" cy="25146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600" b="1" kern="1200">
                <a:solidFill>
                  <a:schemeClr val="tx2"/>
                </a:solidFill>
                <a:latin typeface="+mj-lt"/>
                <a:ea typeface="+mj-ea"/>
                <a:cs typeface="+mj-cs"/>
              </a:defRPr>
            </a:lvl1pPr>
          </a:lstStyle>
          <a:p>
            <a:r>
              <a:rPr lang="en-US" dirty="0">
                <a:solidFill>
                  <a:schemeClr val="tx1"/>
                </a:solidFill>
              </a:rPr>
              <a:t>Thank you</a:t>
            </a:r>
          </a:p>
        </p:txBody>
      </p:sp>
      <p:sp>
        <p:nvSpPr>
          <p:cNvPr id="8" name="Text Placeholder 1">
            <a:extLst>
              <a:ext uri="{FF2B5EF4-FFF2-40B4-BE49-F238E27FC236}">
                <a16:creationId xmlns:a16="http://schemas.microsoft.com/office/drawing/2014/main" id="{7CC15275-5486-2246-A4A1-3835DF7EAF97}"/>
              </a:ext>
            </a:extLst>
          </p:cNvPr>
          <p:cNvSpPr>
            <a:spLocks noGrp="1"/>
          </p:cNvSpPr>
          <p:nvPr>
            <p:ph type="body" sz="quarter" idx="10" hasCustomPrompt="1"/>
          </p:nvPr>
        </p:nvSpPr>
        <p:spPr>
          <a:xfrm>
            <a:off x="546099" y="3197413"/>
            <a:ext cx="5368926" cy="915350"/>
          </a:xfrm>
        </p:spPr>
        <p:txBody>
          <a:bodyPr anchor="b" anchorCtr="0">
            <a:noAutofit/>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a:t>
            </a:r>
            <a:r>
              <a:rPr lang="en-US" dirty="0" err="1"/>
              <a:t>Firstname</a:t>
            </a:r>
            <a:r>
              <a:rPr lang="en-US" dirty="0"/>
              <a:t> </a:t>
            </a:r>
            <a:r>
              <a:rPr lang="en-US" dirty="0" err="1"/>
              <a:t>Lastname</a:t>
            </a:r>
            <a:r>
              <a:rPr lang="en-US" dirty="0"/>
              <a:t>]</a:t>
            </a:r>
          </a:p>
        </p:txBody>
      </p:sp>
      <p:sp>
        <p:nvSpPr>
          <p:cNvPr id="10" name="Text Placeholder 2">
            <a:extLst>
              <a:ext uri="{FF2B5EF4-FFF2-40B4-BE49-F238E27FC236}">
                <a16:creationId xmlns:a16="http://schemas.microsoft.com/office/drawing/2014/main" id="{8DEF7D16-CB25-4D4B-A9BA-FE8D543FDC99}"/>
              </a:ext>
            </a:extLst>
          </p:cNvPr>
          <p:cNvSpPr>
            <a:spLocks noGrp="1"/>
          </p:cNvSpPr>
          <p:nvPr>
            <p:ph type="body" sz="quarter" idx="11" hasCustomPrompt="1"/>
          </p:nvPr>
        </p:nvSpPr>
        <p:spPr>
          <a:xfrm>
            <a:off x="546097" y="4251960"/>
            <a:ext cx="5368927" cy="1828800"/>
          </a:xfrm>
        </p:spPr>
        <p:txBody>
          <a:bodyPr>
            <a:no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[Contact information]</a:t>
            </a:r>
          </a:p>
        </p:txBody>
      </p:sp>
      <p:sp>
        <p:nvSpPr>
          <p:cNvPr id="6" name="cytiva.com">
            <a:extLst>
              <a:ext uri="{FF2B5EF4-FFF2-40B4-BE49-F238E27FC236}">
                <a16:creationId xmlns:a16="http://schemas.microsoft.com/office/drawing/2014/main" id="{EE0ACB66-3883-2544-AFDD-6B5A85692F0C}"/>
              </a:ext>
            </a:extLst>
          </p:cNvPr>
          <p:cNvSpPr txBox="1"/>
          <p:nvPr userDrawn="1"/>
        </p:nvSpPr>
        <p:spPr>
          <a:xfrm>
            <a:off x="546098" y="6218238"/>
            <a:ext cx="5365751" cy="228600"/>
          </a:xfrm>
          <a:prstGeom prst="rect">
            <a:avLst/>
          </a:prstGeom>
          <a:noFill/>
        </p:spPr>
        <p:txBody>
          <a:bodyPr wrap="square" lIns="0" tIns="0" rIns="0" bIns="0" rtlCol="0" anchor="b" anchorCtr="0">
            <a:noAutofit/>
          </a:bodyPr>
          <a:lstStyle/>
          <a:p>
            <a:pPr marL="0" indent="0">
              <a:lnSpc>
                <a:spcPct val="100000"/>
              </a:lnSpc>
              <a:spcBef>
                <a:spcPts val="0"/>
              </a:spcBef>
              <a:buSzPct val="100000"/>
              <a:buFontTx/>
              <a:buNone/>
            </a:pPr>
            <a:r>
              <a:rPr lang="en-US" sz="1000" b="1" dirty="0"/>
              <a:t>cytiva.com</a:t>
            </a:r>
          </a:p>
        </p:txBody>
      </p:sp>
    </p:spTree>
    <p:extLst>
      <p:ext uri="{BB962C8B-B14F-4D97-AF65-F5344CB8AC3E}">
        <p14:creationId xmlns:p14="http://schemas.microsoft.com/office/powerpoint/2010/main" val="164387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56">
          <p15:clr>
            <a:srgbClr val="FBAE40"/>
          </p15:clr>
        </p15:guide>
        <p15:guide id="2" pos="372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Keep in Touch - White">
    <p:bg>
      <p:bgRef idx="1001">
        <a:schemeClr val="bg1"/>
      </p:bgRef>
    </p:bg>
    <p:spTree>
      <p:nvGrpSpPr>
        <p:cNvPr id="1" name=""/>
        <p:cNvGrpSpPr/>
        <p:nvPr/>
      </p:nvGrpSpPr>
      <p:grpSpPr>
        <a:xfrm>
          <a:off x="0" y="0"/>
          <a:ext cx="0" cy="0"/>
          <a:chOff x="0" y="0"/>
          <a:chExt cx="0" cy="0"/>
        </a:xfrm>
      </p:grpSpPr>
      <p:sp>
        <p:nvSpPr>
          <p:cNvPr id="7" name="Text">
            <a:extLst>
              <a:ext uri="{FF2B5EF4-FFF2-40B4-BE49-F238E27FC236}">
                <a16:creationId xmlns:a16="http://schemas.microsoft.com/office/drawing/2014/main" id="{17E8A61A-BE28-4340-9C30-A542785987FE}"/>
              </a:ext>
            </a:extLst>
          </p:cNvPr>
          <p:cNvSpPr txBox="1">
            <a:spLocks/>
          </p:cNvSpPr>
          <p:nvPr userDrawn="1"/>
        </p:nvSpPr>
        <p:spPr>
          <a:xfrm>
            <a:off x="546099" y="549273"/>
            <a:ext cx="5365748" cy="25146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600" b="1" kern="1200">
                <a:solidFill>
                  <a:schemeClr val="tx2"/>
                </a:solidFill>
                <a:latin typeface="+mj-lt"/>
                <a:ea typeface="+mj-ea"/>
                <a:cs typeface="+mj-cs"/>
              </a:defRPr>
            </a:lvl1pPr>
          </a:lstStyle>
          <a:p>
            <a:r>
              <a:rPr lang="en-US" dirty="0"/>
              <a:t>Let’s keep </a:t>
            </a:r>
            <a:br>
              <a:rPr lang="en-US" dirty="0"/>
            </a:br>
            <a:r>
              <a:rPr lang="en-US" dirty="0"/>
              <a:t>in touch</a:t>
            </a:r>
          </a:p>
        </p:txBody>
      </p:sp>
      <p:sp>
        <p:nvSpPr>
          <p:cNvPr id="8" name="Text Placeholder 1">
            <a:extLst>
              <a:ext uri="{FF2B5EF4-FFF2-40B4-BE49-F238E27FC236}">
                <a16:creationId xmlns:a16="http://schemas.microsoft.com/office/drawing/2014/main" id="{7CC15275-5486-2246-A4A1-3835DF7EAF97}"/>
              </a:ext>
            </a:extLst>
          </p:cNvPr>
          <p:cNvSpPr>
            <a:spLocks noGrp="1"/>
          </p:cNvSpPr>
          <p:nvPr>
            <p:ph type="body" sz="quarter" idx="10" hasCustomPrompt="1"/>
          </p:nvPr>
        </p:nvSpPr>
        <p:spPr>
          <a:xfrm>
            <a:off x="546099" y="3197413"/>
            <a:ext cx="5368926" cy="915350"/>
          </a:xfrm>
        </p:spPr>
        <p:txBody>
          <a:bodyPr anchor="b" anchorCtr="0">
            <a:noAutofit/>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a:t>
            </a:r>
            <a:r>
              <a:rPr lang="en-US" dirty="0" err="1"/>
              <a:t>Firstname</a:t>
            </a:r>
            <a:r>
              <a:rPr lang="en-US" dirty="0"/>
              <a:t> </a:t>
            </a:r>
            <a:r>
              <a:rPr lang="en-US" dirty="0" err="1"/>
              <a:t>Lastname</a:t>
            </a:r>
            <a:r>
              <a:rPr lang="en-US" dirty="0"/>
              <a:t>]</a:t>
            </a:r>
          </a:p>
        </p:txBody>
      </p:sp>
      <p:sp>
        <p:nvSpPr>
          <p:cNvPr id="10" name="Text Placeholder 2">
            <a:extLst>
              <a:ext uri="{FF2B5EF4-FFF2-40B4-BE49-F238E27FC236}">
                <a16:creationId xmlns:a16="http://schemas.microsoft.com/office/drawing/2014/main" id="{8DEF7D16-CB25-4D4B-A9BA-FE8D543FDC99}"/>
              </a:ext>
            </a:extLst>
          </p:cNvPr>
          <p:cNvSpPr>
            <a:spLocks noGrp="1"/>
          </p:cNvSpPr>
          <p:nvPr>
            <p:ph type="body" sz="quarter" idx="11" hasCustomPrompt="1"/>
          </p:nvPr>
        </p:nvSpPr>
        <p:spPr>
          <a:xfrm>
            <a:off x="546097" y="4251960"/>
            <a:ext cx="5368927" cy="1828800"/>
          </a:xfrm>
        </p:spPr>
        <p:txBody>
          <a:bodyPr>
            <a:no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[Contact information]</a:t>
            </a:r>
          </a:p>
        </p:txBody>
      </p:sp>
      <p:sp>
        <p:nvSpPr>
          <p:cNvPr id="6" name="cytiva.com">
            <a:extLst>
              <a:ext uri="{FF2B5EF4-FFF2-40B4-BE49-F238E27FC236}">
                <a16:creationId xmlns:a16="http://schemas.microsoft.com/office/drawing/2014/main" id="{EE0ACB66-3883-2544-AFDD-6B5A85692F0C}"/>
              </a:ext>
            </a:extLst>
          </p:cNvPr>
          <p:cNvSpPr txBox="1"/>
          <p:nvPr userDrawn="1"/>
        </p:nvSpPr>
        <p:spPr>
          <a:xfrm>
            <a:off x="546098" y="6218238"/>
            <a:ext cx="5365751" cy="228600"/>
          </a:xfrm>
          <a:prstGeom prst="rect">
            <a:avLst/>
          </a:prstGeom>
          <a:noFill/>
        </p:spPr>
        <p:txBody>
          <a:bodyPr wrap="square" lIns="0" tIns="0" rIns="0" bIns="0" rtlCol="0" anchor="b" anchorCtr="0">
            <a:noAutofit/>
          </a:bodyPr>
          <a:lstStyle/>
          <a:p>
            <a:pPr marL="0" indent="0">
              <a:lnSpc>
                <a:spcPct val="100000"/>
              </a:lnSpc>
              <a:spcBef>
                <a:spcPts val="0"/>
              </a:spcBef>
              <a:buSzPct val="100000"/>
              <a:buFontTx/>
              <a:buNone/>
            </a:pPr>
            <a:r>
              <a:rPr lang="en-US" sz="1000" b="1" dirty="0"/>
              <a:t>cytiva.com</a:t>
            </a:r>
          </a:p>
        </p:txBody>
      </p:sp>
      <p:grpSp>
        <p:nvGrpSpPr>
          <p:cNvPr id="25" name="Facebook">
            <a:extLst>
              <a:ext uri="{FF2B5EF4-FFF2-40B4-BE49-F238E27FC236}">
                <a16:creationId xmlns:a16="http://schemas.microsoft.com/office/drawing/2014/main" id="{A1CBAE46-AB79-8F40-916E-39D2B6BFF94A}"/>
              </a:ext>
            </a:extLst>
          </p:cNvPr>
          <p:cNvGrpSpPr/>
          <p:nvPr userDrawn="1"/>
        </p:nvGrpSpPr>
        <p:grpSpPr bwMode="black">
          <a:xfrm>
            <a:off x="9592056" y="684089"/>
            <a:ext cx="2054513" cy="274320"/>
            <a:chOff x="9592363" y="549273"/>
            <a:chExt cx="2054513" cy="274320"/>
          </a:xfrm>
        </p:grpSpPr>
        <p:sp>
          <p:nvSpPr>
            <p:cNvPr id="15" name="Icon">
              <a:extLst>
                <a:ext uri="{FF2B5EF4-FFF2-40B4-BE49-F238E27FC236}">
                  <a16:creationId xmlns:a16="http://schemas.microsoft.com/office/drawing/2014/main" id="{49C340AC-6F5F-334D-9EDA-FF21DB06FB6C}"/>
                </a:ext>
                <a:ext uri="{C183D7F6-B498-43B3-948B-1728B52AA6E4}">
                  <adec:decorative xmlns:adec="http://schemas.microsoft.com/office/drawing/2017/decorative" val="1"/>
                </a:ext>
              </a:extLst>
            </p:cNvPr>
            <p:cNvSpPr>
              <a:spLocks noChangeAspect="1"/>
            </p:cNvSpPr>
            <p:nvPr userDrawn="1"/>
          </p:nvSpPr>
          <p:spPr bwMode="black">
            <a:xfrm>
              <a:off x="9592363" y="595946"/>
              <a:ext cx="90827" cy="182880"/>
            </a:xfrm>
            <a:custGeom>
              <a:avLst/>
              <a:gdLst>
                <a:gd name="T0" fmla="*/ 1659 w 1659"/>
                <a:gd name="T1" fmla="*/ 529 h 3333"/>
                <a:gd name="T2" fmla="*/ 1659 w 1659"/>
                <a:gd name="T3" fmla="*/ 529 h 3333"/>
                <a:gd name="T4" fmla="*/ 1659 w 1659"/>
                <a:gd name="T5" fmla="*/ 22 h 3333"/>
                <a:gd name="T6" fmla="*/ 1275 w 1659"/>
                <a:gd name="T7" fmla="*/ 0 h 3333"/>
                <a:gd name="T8" fmla="*/ 443 w 1659"/>
                <a:gd name="T9" fmla="*/ 831 h 3333"/>
                <a:gd name="T10" fmla="*/ 443 w 1659"/>
                <a:gd name="T11" fmla="*/ 1156 h 3333"/>
                <a:gd name="T12" fmla="*/ 0 w 1659"/>
                <a:gd name="T13" fmla="*/ 1156 h 3333"/>
                <a:gd name="T14" fmla="*/ 0 w 1659"/>
                <a:gd name="T15" fmla="*/ 1696 h 3333"/>
                <a:gd name="T16" fmla="*/ 443 w 1659"/>
                <a:gd name="T17" fmla="*/ 1696 h 3333"/>
                <a:gd name="T18" fmla="*/ 443 w 1659"/>
                <a:gd name="T19" fmla="*/ 3333 h 3333"/>
                <a:gd name="T20" fmla="*/ 1101 w 1659"/>
                <a:gd name="T21" fmla="*/ 3333 h 3333"/>
                <a:gd name="T22" fmla="*/ 1101 w 1659"/>
                <a:gd name="T23" fmla="*/ 1696 h 3333"/>
                <a:gd name="T24" fmla="*/ 1595 w 1659"/>
                <a:gd name="T25" fmla="*/ 1696 h 3333"/>
                <a:gd name="T26" fmla="*/ 1650 w 1659"/>
                <a:gd name="T27" fmla="*/ 1156 h 3333"/>
                <a:gd name="T28" fmla="*/ 1101 w 1659"/>
                <a:gd name="T29" fmla="*/ 1156 h 3333"/>
                <a:gd name="T30" fmla="*/ 1101 w 1659"/>
                <a:gd name="T31" fmla="*/ 822 h 3333"/>
                <a:gd name="T32" fmla="*/ 1367 w 1659"/>
                <a:gd name="T33" fmla="*/ 529 h 3333"/>
                <a:gd name="T34" fmla="*/ 1659 w 1659"/>
                <a:gd name="T35" fmla="*/ 529 h 3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59" h="3333">
                  <a:moveTo>
                    <a:pt x="1659" y="529"/>
                  </a:moveTo>
                  <a:lnTo>
                    <a:pt x="1659" y="529"/>
                  </a:lnTo>
                  <a:lnTo>
                    <a:pt x="1659" y="22"/>
                  </a:lnTo>
                  <a:cubicBezTo>
                    <a:pt x="1563" y="8"/>
                    <a:pt x="1408" y="0"/>
                    <a:pt x="1275" y="0"/>
                  </a:cubicBezTo>
                  <a:cubicBezTo>
                    <a:pt x="663" y="0"/>
                    <a:pt x="443" y="287"/>
                    <a:pt x="443" y="831"/>
                  </a:cubicBezTo>
                  <a:lnTo>
                    <a:pt x="443" y="1156"/>
                  </a:lnTo>
                  <a:lnTo>
                    <a:pt x="0" y="1156"/>
                  </a:lnTo>
                  <a:lnTo>
                    <a:pt x="0" y="1696"/>
                  </a:lnTo>
                  <a:lnTo>
                    <a:pt x="443" y="1696"/>
                  </a:lnTo>
                  <a:lnTo>
                    <a:pt x="443" y="3333"/>
                  </a:lnTo>
                  <a:lnTo>
                    <a:pt x="1101" y="3333"/>
                  </a:lnTo>
                  <a:lnTo>
                    <a:pt x="1101" y="1696"/>
                  </a:lnTo>
                  <a:lnTo>
                    <a:pt x="1595" y="1696"/>
                  </a:lnTo>
                  <a:lnTo>
                    <a:pt x="1650" y="1156"/>
                  </a:lnTo>
                  <a:lnTo>
                    <a:pt x="1101" y="1156"/>
                  </a:lnTo>
                  <a:lnTo>
                    <a:pt x="1101" y="822"/>
                  </a:lnTo>
                  <a:cubicBezTo>
                    <a:pt x="1101" y="621"/>
                    <a:pt x="1161" y="529"/>
                    <a:pt x="1367" y="529"/>
                  </a:cubicBezTo>
                  <a:lnTo>
                    <a:pt x="1659" y="529"/>
                  </a:lnTo>
                  <a:close/>
                </a:path>
              </a:pathLst>
            </a:custGeom>
            <a:solidFill>
              <a:srgbClr val="8B8B8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URL">
              <a:extLst>
                <a:ext uri="{FF2B5EF4-FFF2-40B4-BE49-F238E27FC236}">
                  <a16:creationId xmlns:a16="http://schemas.microsoft.com/office/drawing/2014/main" id="{E4BC3D8B-F949-9141-8310-08FF7AA2B137}"/>
                </a:ext>
              </a:extLst>
            </p:cNvPr>
            <p:cNvSpPr txBox="1"/>
            <p:nvPr userDrawn="1"/>
          </p:nvSpPr>
          <p:spPr bwMode="black">
            <a:xfrm>
              <a:off x="9818076" y="549273"/>
              <a:ext cx="1828800" cy="274320"/>
            </a:xfrm>
            <a:prstGeom prst="rect">
              <a:avLst/>
            </a:prstGeom>
            <a:noFill/>
          </p:spPr>
          <p:txBody>
            <a:bodyPr wrap="square" lIns="0" tIns="0" rIns="0" bIns="0" rtlCol="0" anchor="ctr" anchorCtr="0">
              <a:noAutofit/>
            </a:bodyPr>
            <a:lstStyle/>
            <a:p>
              <a:pPr marL="0" indent="0">
                <a:lnSpc>
                  <a:spcPct val="100000"/>
                </a:lnSpc>
                <a:spcBef>
                  <a:spcPts val="1200"/>
                </a:spcBef>
                <a:buSzPct val="100000"/>
                <a:buFont typeface="Cytiva Aktiv"/>
                <a:buNone/>
              </a:pPr>
              <a:r>
                <a:rPr lang="en-US" sz="1000" dirty="0">
                  <a:solidFill>
                    <a:srgbClr val="8B8B8D"/>
                  </a:solidFill>
                  <a:hlinkClick r:id="rId2">
                    <a:extLst>
                      <a:ext uri="{A12FA001-AC4F-418D-AE19-62706E023703}">
                        <ahyp:hlinkClr xmlns:ahyp="http://schemas.microsoft.com/office/drawing/2018/hyperlinkcolor" val="tx"/>
                      </a:ext>
                    </a:extLst>
                  </a:hlinkClick>
                </a:rPr>
                <a:t>facebook.com/</a:t>
              </a:r>
              <a:r>
                <a:rPr lang="en-US" sz="1000" dirty="0" err="1">
                  <a:solidFill>
                    <a:srgbClr val="8B8B8D"/>
                  </a:solidFill>
                  <a:hlinkClick r:id="rId2">
                    <a:extLst>
                      <a:ext uri="{A12FA001-AC4F-418D-AE19-62706E023703}">
                        <ahyp:hlinkClr xmlns:ahyp="http://schemas.microsoft.com/office/drawing/2018/hyperlinkcolor" val="tx"/>
                      </a:ext>
                    </a:extLst>
                  </a:hlinkClick>
                </a:rPr>
                <a:t>cytiva</a:t>
              </a:r>
              <a:endParaRPr lang="en-US" sz="1000" dirty="0">
                <a:solidFill>
                  <a:srgbClr val="8B8B8D"/>
                </a:solidFill>
              </a:endParaRPr>
            </a:p>
          </p:txBody>
        </p:sp>
      </p:grpSp>
      <p:grpSp>
        <p:nvGrpSpPr>
          <p:cNvPr id="26" name="LinkedIn">
            <a:extLst>
              <a:ext uri="{FF2B5EF4-FFF2-40B4-BE49-F238E27FC236}">
                <a16:creationId xmlns:a16="http://schemas.microsoft.com/office/drawing/2014/main" id="{ABFF649C-1194-6744-AD6F-2373C627E02C}"/>
              </a:ext>
            </a:extLst>
          </p:cNvPr>
          <p:cNvGrpSpPr/>
          <p:nvPr userDrawn="1"/>
        </p:nvGrpSpPr>
        <p:grpSpPr bwMode="black">
          <a:xfrm>
            <a:off x="9546336" y="957776"/>
            <a:ext cx="2100234" cy="274320"/>
            <a:chOff x="9546643" y="822960"/>
            <a:chExt cx="2100234" cy="274320"/>
          </a:xfrm>
        </p:grpSpPr>
        <p:sp>
          <p:nvSpPr>
            <p:cNvPr id="18" name="Icon">
              <a:extLst>
                <a:ext uri="{FF2B5EF4-FFF2-40B4-BE49-F238E27FC236}">
                  <a16:creationId xmlns:a16="http://schemas.microsoft.com/office/drawing/2014/main" id="{2D466134-8B1B-894E-918C-C6C7C13C3E7E}"/>
                </a:ext>
                <a:ext uri="{C183D7F6-B498-43B3-948B-1728B52AA6E4}">
                  <adec:decorative xmlns:adec="http://schemas.microsoft.com/office/drawing/2017/decorative" val="1"/>
                </a:ext>
              </a:extLst>
            </p:cNvPr>
            <p:cNvSpPr>
              <a:spLocks noChangeAspect="1" noEditPoints="1"/>
            </p:cNvSpPr>
            <p:nvPr userDrawn="1"/>
          </p:nvSpPr>
          <p:spPr bwMode="black">
            <a:xfrm>
              <a:off x="9546643" y="868680"/>
              <a:ext cx="182267" cy="182880"/>
            </a:xfrm>
            <a:custGeom>
              <a:avLst/>
              <a:gdLst>
                <a:gd name="T0" fmla="*/ 2840 w 3333"/>
                <a:gd name="T1" fmla="*/ 2840 h 3333"/>
                <a:gd name="T2" fmla="*/ 2840 w 3333"/>
                <a:gd name="T3" fmla="*/ 2840 h 3333"/>
                <a:gd name="T4" fmla="*/ 2346 w 3333"/>
                <a:gd name="T5" fmla="*/ 2840 h 3333"/>
                <a:gd name="T6" fmla="*/ 2346 w 3333"/>
                <a:gd name="T7" fmla="*/ 2066 h 3333"/>
                <a:gd name="T8" fmla="*/ 2089 w 3333"/>
                <a:gd name="T9" fmla="*/ 1644 h 3333"/>
                <a:gd name="T10" fmla="*/ 1793 w 3333"/>
                <a:gd name="T11" fmla="*/ 2053 h 3333"/>
                <a:gd name="T12" fmla="*/ 1793 w 3333"/>
                <a:gd name="T13" fmla="*/ 2840 h 3333"/>
                <a:gd name="T14" fmla="*/ 1298 w 3333"/>
                <a:gd name="T15" fmla="*/ 2840 h 3333"/>
                <a:gd name="T16" fmla="*/ 1298 w 3333"/>
                <a:gd name="T17" fmla="*/ 1249 h 3333"/>
                <a:gd name="T18" fmla="*/ 1773 w 3333"/>
                <a:gd name="T19" fmla="*/ 1249 h 3333"/>
                <a:gd name="T20" fmla="*/ 1773 w 3333"/>
                <a:gd name="T21" fmla="*/ 1466 h 3333"/>
                <a:gd name="T22" fmla="*/ 1779 w 3333"/>
                <a:gd name="T23" fmla="*/ 1466 h 3333"/>
                <a:gd name="T24" fmla="*/ 2247 w 3333"/>
                <a:gd name="T25" fmla="*/ 1209 h 3333"/>
                <a:gd name="T26" fmla="*/ 2840 w 3333"/>
                <a:gd name="T27" fmla="*/ 1967 h 3333"/>
                <a:gd name="T28" fmla="*/ 2840 w 3333"/>
                <a:gd name="T29" fmla="*/ 2840 h 3333"/>
                <a:gd name="T30" fmla="*/ 741 w 3333"/>
                <a:gd name="T31" fmla="*/ 1031 h 3333"/>
                <a:gd name="T32" fmla="*/ 741 w 3333"/>
                <a:gd name="T33" fmla="*/ 1031 h 3333"/>
                <a:gd name="T34" fmla="*/ 455 w 3333"/>
                <a:gd name="T35" fmla="*/ 745 h 3333"/>
                <a:gd name="T36" fmla="*/ 741 w 3333"/>
                <a:gd name="T37" fmla="*/ 458 h 3333"/>
                <a:gd name="T38" fmla="*/ 1028 w 3333"/>
                <a:gd name="T39" fmla="*/ 745 h 3333"/>
                <a:gd name="T40" fmla="*/ 741 w 3333"/>
                <a:gd name="T41" fmla="*/ 1031 h 3333"/>
                <a:gd name="T42" fmla="*/ 494 w 3333"/>
                <a:gd name="T43" fmla="*/ 1249 h 3333"/>
                <a:gd name="T44" fmla="*/ 494 w 3333"/>
                <a:gd name="T45" fmla="*/ 1249 h 3333"/>
                <a:gd name="T46" fmla="*/ 988 w 3333"/>
                <a:gd name="T47" fmla="*/ 1249 h 3333"/>
                <a:gd name="T48" fmla="*/ 988 w 3333"/>
                <a:gd name="T49" fmla="*/ 2840 h 3333"/>
                <a:gd name="T50" fmla="*/ 494 w 3333"/>
                <a:gd name="T51" fmla="*/ 2840 h 3333"/>
                <a:gd name="T52" fmla="*/ 494 w 3333"/>
                <a:gd name="T53" fmla="*/ 1249 h 3333"/>
                <a:gd name="T54" fmla="*/ 3086 w 3333"/>
                <a:gd name="T55" fmla="*/ 0 h 3333"/>
                <a:gd name="T56" fmla="*/ 3086 w 3333"/>
                <a:gd name="T57" fmla="*/ 0 h 3333"/>
                <a:gd name="T58" fmla="*/ 246 w 3333"/>
                <a:gd name="T59" fmla="*/ 0 h 3333"/>
                <a:gd name="T60" fmla="*/ 0 w 3333"/>
                <a:gd name="T61" fmla="*/ 239 h 3333"/>
                <a:gd name="T62" fmla="*/ 0 w 3333"/>
                <a:gd name="T63" fmla="*/ 3092 h 3333"/>
                <a:gd name="T64" fmla="*/ 246 w 3333"/>
                <a:gd name="T65" fmla="*/ 3333 h 3333"/>
                <a:gd name="T66" fmla="*/ 3086 w 3333"/>
                <a:gd name="T67" fmla="*/ 3333 h 3333"/>
                <a:gd name="T68" fmla="*/ 3333 w 3333"/>
                <a:gd name="T69" fmla="*/ 3092 h 3333"/>
                <a:gd name="T70" fmla="*/ 3333 w 3333"/>
                <a:gd name="T71" fmla="*/ 239 h 3333"/>
                <a:gd name="T72" fmla="*/ 3086 w 3333"/>
                <a:gd name="T73" fmla="*/ 0 h 3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33" h="3333">
                  <a:moveTo>
                    <a:pt x="2840" y="2840"/>
                  </a:moveTo>
                  <a:lnTo>
                    <a:pt x="2840" y="2840"/>
                  </a:lnTo>
                  <a:lnTo>
                    <a:pt x="2346" y="2840"/>
                  </a:lnTo>
                  <a:lnTo>
                    <a:pt x="2346" y="2066"/>
                  </a:lnTo>
                  <a:cubicBezTo>
                    <a:pt x="2346" y="1882"/>
                    <a:pt x="2342" y="1644"/>
                    <a:pt x="2089" y="1644"/>
                  </a:cubicBezTo>
                  <a:cubicBezTo>
                    <a:pt x="1832" y="1644"/>
                    <a:pt x="1793" y="1845"/>
                    <a:pt x="1793" y="2053"/>
                  </a:cubicBezTo>
                  <a:lnTo>
                    <a:pt x="1793" y="2840"/>
                  </a:lnTo>
                  <a:lnTo>
                    <a:pt x="1298" y="2840"/>
                  </a:lnTo>
                  <a:lnTo>
                    <a:pt x="1298" y="1249"/>
                  </a:lnTo>
                  <a:lnTo>
                    <a:pt x="1773" y="1249"/>
                  </a:lnTo>
                  <a:lnTo>
                    <a:pt x="1773" y="1466"/>
                  </a:lnTo>
                  <a:lnTo>
                    <a:pt x="1779" y="1466"/>
                  </a:lnTo>
                  <a:cubicBezTo>
                    <a:pt x="1845" y="1341"/>
                    <a:pt x="2007" y="1209"/>
                    <a:pt x="2247" y="1209"/>
                  </a:cubicBezTo>
                  <a:cubicBezTo>
                    <a:pt x="2747" y="1209"/>
                    <a:pt x="2840" y="1539"/>
                    <a:pt x="2840" y="1967"/>
                  </a:cubicBezTo>
                  <a:lnTo>
                    <a:pt x="2840" y="2840"/>
                  </a:lnTo>
                  <a:close/>
                  <a:moveTo>
                    <a:pt x="741" y="1031"/>
                  </a:moveTo>
                  <a:lnTo>
                    <a:pt x="741" y="1031"/>
                  </a:lnTo>
                  <a:cubicBezTo>
                    <a:pt x="583" y="1031"/>
                    <a:pt x="455" y="903"/>
                    <a:pt x="455" y="745"/>
                  </a:cubicBezTo>
                  <a:cubicBezTo>
                    <a:pt x="455" y="587"/>
                    <a:pt x="583" y="458"/>
                    <a:pt x="741" y="458"/>
                  </a:cubicBezTo>
                  <a:cubicBezTo>
                    <a:pt x="899" y="458"/>
                    <a:pt x="1028" y="587"/>
                    <a:pt x="1028" y="745"/>
                  </a:cubicBezTo>
                  <a:cubicBezTo>
                    <a:pt x="1028" y="903"/>
                    <a:pt x="899" y="1031"/>
                    <a:pt x="741" y="1031"/>
                  </a:cubicBezTo>
                  <a:close/>
                  <a:moveTo>
                    <a:pt x="494" y="1249"/>
                  </a:moveTo>
                  <a:lnTo>
                    <a:pt x="494" y="1249"/>
                  </a:lnTo>
                  <a:lnTo>
                    <a:pt x="988" y="1249"/>
                  </a:lnTo>
                  <a:lnTo>
                    <a:pt x="988" y="2840"/>
                  </a:lnTo>
                  <a:lnTo>
                    <a:pt x="494" y="2840"/>
                  </a:lnTo>
                  <a:lnTo>
                    <a:pt x="494" y="1249"/>
                  </a:lnTo>
                  <a:close/>
                  <a:moveTo>
                    <a:pt x="3086" y="0"/>
                  </a:moveTo>
                  <a:lnTo>
                    <a:pt x="3086" y="0"/>
                  </a:lnTo>
                  <a:lnTo>
                    <a:pt x="246" y="0"/>
                  </a:lnTo>
                  <a:cubicBezTo>
                    <a:pt x="110" y="0"/>
                    <a:pt x="0" y="107"/>
                    <a:pt x="0" y="239"/>
                  </a:cubicBezTo>
                  <a:lnTo>
                    <a:pt x="0" y="3092"/>
                  </a:lnTo>
                  <a:cubicBezTo>
                    <a:pt x="0" y="3225"/>
                    <a:pt x="110" y="3333"/>
                    <a:pt x="246" y="3333"/>
                  </a:cubicBezTo>
                  <a:lnTo>
                    <a:pt x="3086" y="3333"/>
                  </a:lnTo>
                  <a:cubicBezTo>
                    <a:pt x="3222" y="3333"/>
                    <a:pt x="3333" y="3225"/>
                    <a:pt x="3333" y="3092"/>
                  </a:cubicBezTo>
                  <a:lnTo>
                    <a:pt x="3333" y="239"/>
                  </a:lnTo>
                  <a:cubicBezTo>
                    <a:pt x="3333" y="107"/>
                    <a:pt x="3222" y="0"/>
                    <a:pt x="3086" y="0"/>
                  </a:cubicBezTo>
                  <a:close/>
                </a:path>
              </a:pathLst>
            </a:custGeom>
            <a:solidFill>
              <a:srgbClr val="8B8B8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URL">
              <a:extLst>
                <a:ext uri="{FF2B5EF4-FFF2-40B4-BE49-F238E27FC236}">
                  <a16:creationId xmlns:a16="http://schemas.microsoft.com/office/drawing/2014/main" id="{59973A82-B1CF-A944-9F9E-78D45359A3A0}"/>
                </a:ext>
              </a:extLst>
            </p:cNvPr>
            <p:cNvSpPr txBox="1"/>
            <p:nvPr userDrawn="1"/>
          </p:nvSpPr>
          <p:spPr bwMode="black">
            <a:xfrm>
              <a:off x="9818077" y="822960"/>
              <a:ext cx="1828800" cy="274320"/>
            </a:xfrm>
            <a:prstGeom prst="rect">
              <a:avLst/>
            </a:prstGeom>
            <a:noFill/>
          </p:spPr>
          <p:txBody>
            <a:bodyPr wrap="square" lIns="0" tIns="0" rIns="0" bIns="0" rtlCol="0" anchor="ctr" anchorCtr="0">
              <a:noAutofit/>
            </a:bodyPr>
            <a:lstStyle/>
            <a:p>
              <a:pPr marL="0" indent="0">
                <a:lnSpc>
                  <a:spcPct val="100000"/>
                </a:lnSpc>
                <a:spcBef>
                  <a:spcPts val="1200"/>
                </a:spcBef>
                <a:buSzPct val="100000"/>
                <a:buFont typeface="Cytiva Aktiv"/>
                <a:buNone/>
              </a:pPr>
              <a:r>
                <a:rPr lang="en-US" sz="1000" dirty="0">
                  <a:solidFill>
                    <a:srgbClr val="8B8B8D"/>
                  </a:solidFill>
                  <a:hlinkClick r:id="rId3">
                    <a:extLst>
                      <a:ext uri="{A12FA001-AC4F-418D-AE19-62706E023703}">
                        <ahyp:hlinkClr xmlns:ahyp="http://schemas.microsoft.com/office/drawing/2018/hyperlinkcolor" val="tx"/>
                      </a:ext>
                    </a:extLst>
                  </a:hlinkClick>
                </a:rPr>
                <a:t>linkedin.com/company/</a:t>
              </a:r>
              <a:r>
                <a:rPr lang="en-US" sz="1000" dirty="0" err="1">
                  <a:solidFill>
                    <a:srgbClr val="8B8B8D"/>
                  </a:solidFill>
                  <a:hlinkClick r:id="rId3">
                    <a:extLst>
                      <a:ext uri="{A12FA001-AC4F-418D-AE19-62706E023703}">
                        <ahyp:hlinkClr xmlns:ahyp="http://schemas.microsoft.com/office/drawing/2018/hyperlinkcolor" val="tx"/>
                      </a:ext>
                    </a:extLst>
                  </a:hlinkClick>
                </a:rPr>
                <a:t>cytiva</a:t>
              </a:r>
              <a:endParaRPr lang="en-US" sz="1000" dirty="0">
                <a:solidFill>
                  <a:srgbClr val="8B8B8D"/>
                </a:solidFill>
              </a:endParaRPr>
            </a:p>
          </p:txBody>
        </p:sp>
      </p:grpSp>
      <p:grpSp>
        <p:nvGrpSpPr>
          <p:cNvPr id="27" name="Instagram">
            <a:extLst>
              <a:ext uri="{FF2B5EF4-FFF2-40B4-BE49-F238E27FC236}">
                <a16:creationId xmlns:a16="http://schemas.microsoft.com/office/drawing/2014/main" id="{2CB23A82-10FD-A648-9539-2ADF76CBFEB1}"/>
              </a:ext>
            </a:extLst>
          </p:cNvPr>
          <p:cNvGrpSpPr/>
          <p:nvPr userDrawn="1"/>
        </p:nvGrpSpPr>
        <p:grpSpPr bwMode="black">
          <a:xfrm>
            <a:off x="9546336" y="1232096"/>
            <a:ext cx="2100234" cy="274320"/>
            <a:chOff x="9546643" y="1097280"/>
            <a:chExt cx="2100234" cy="274320"/>
          </a:xfrm>
        </p:grpSpPr>
        <p:sp>
          <p:nvSpPr>
            <p:cNvPr id="17" name="Icon">
              <a:extLst>
                <a:ext uri="{FF2B5EF4-FFF2-40B4-BE49-F238E27FC236}">
                  <a16:creationId xmlns:a16="http://schemas.microsoft.com/office/drawing/2014/main" id="{22571218-802B-B448-9563-A13A715F4035}"/>
                </a:ext>
                <a:ext uri="{C183D7F6-B498-43B3-948B-1728B52AA6E4}">
                  <adec:decorative xmlns:adec="http://schemas.microsoft.com/office/drawing/2017/decorative" val="1"/>
                </a:ext>
              </a:extLst>
            </p:cNvPr>
            <p:cNvSpPr>
              <a:spLocks noChangeAspect="1" noEditPoints="1"/>
            </p:cNvSpPr>
            <p:nvPr userDrawn="1"/>
          </p:nvSpPr>
          <p:spPr bwMode="black">
            <a:xfrm>
              <a:off x="9546643" y="1143000"/>
              <a:ext cx="182267" cy="182880"/>
            </a:xfrm>
            <a:custGeom>
              <a:avLst/>
              <a:gdLst>
                <a:gd name="T0" fmla="*/ 2556 w 3333"/>
                <a:gd name="T1" fmla="*/ 576 h 3333"/>
                <a:gd name="T2" fmla="*/ 2556 w 3333"/>
                <a:gd name="T3" fmla="*/ 976 h 3333"/>
                <a:gd name="T4" fmla="*/ 2556 w 3333"/>
                <a:gd name="T5" fmla="*/ 576 h 3333"/>
                <a:gd name="T6" fmla="*/ 1667 w 3333"/>
                <a:gd name="T7" fmla="*/ 2221 h 3333"/>
                <a:gd name="T8" fmla="*/ 1667 w 3333"/>
                <a:gd name="T9" fmla="*/ 1110 h 3333"/>
                <a:gd name="T10" fmla="*/ 1667 w 3333"/>
                <a:gd name="T11" fmla="*/ 2221 h 3333"/>
                <a:gd name="T12" fmla="*/ 1667 w 3333"/>
                <a:gd name="T13" fmla="*/ 810 h 3333"/>
                <a:gd name="T14" fmla="*/ 1667 w 3333"/>
                <a:gd name="T15" fmla="*/ 2522 h 3333"/>
                <a:gd name="T16" fmla="*/ 1667 w 3333"/>
                <a:gd name="T17" fmla="*/ 810 h 3333"/>
                <a:gd name="T18" fmla="*/ 1667 w 3333"/>
                <a:gd name="T19" fmla="*/ 0 h 3333"/>
                <a:gd name="T20" fmla="*/ 575 w 3333"/>
                <a:gd name="T21" fmla="*/ 87 h 3333"/>
                <a:gd name="T22" fmla="*/ 87 w 3333"/>
                <a:gd name="T23" fmla="*/ 574 h 3333"/>
                <a:gd name="T24" fmla="*/ 0 w 3333"/>
                <a:gd name="T25" fmla="*/ 1666 h 3333"/>
                <a:gd name="T26" fmla="*/ 87 w 3333"/>
                <a:gd name="T27" fmla="*/ 2758 h 3333"/>
                <a:gd name="T28" fmla="*/ 575 w 3333"/>
                <a:gd name="T29" fmla="*/ 3245 h 3333"/>
                <a:gd name="T30" fmla="*/ 1667 w 3333"/>
                <a:gd name="T31" fmla="*/ 3333 h 3333"/>
                <a:gd name="T32" fmla="*/ 2758 w 3333"/>
                <a:gd name="T33" fmla="*/ 3245 h 3333"/>
                <a:gd name="T34" fmla="*/ 3246 w 3333"/>
                <a:gd name="T35" fmla="*/ 2758 h 3333"/>
                <a:gd name="T36" fmla="*/ 3333 w 3333"/>
                <a:gd name="T37" fmla="*/ 1666 h 3333"/>
                <a:gd name="T38" fmla="*/ 3246 w 3333"/>
                <a:gd name="T39" fmla="*/ 574 h 3333"/>
                <a:gd name="T40" fmla="*/ 2758 w 3333"/>
                <a:gd name="T41" fmla="*/ 87 h 3333"/>
                <a:gd name="T42" fmla="*/ 1667 w 3333"/>
                <a:gd name="T43" fmla="*/ 0 h 3333"/>
                <a:gd name="T44" fmla="*/ 1667 w 3333"/>
                <a:gd name="T45" fmla="*/ 299 h 3333"/>
                <a:gd name="T46" fmla="*/ 2650 w 3333"/>
                <a:gd name="T47" fmla="*/ 367 h 3333"/>
                <a:gd name="T48" fmla="*/ 2966 w 3333"/>
                <a:gd name="T49" fmla="*/ 683 h 3333"/>
                <a:gd name="T50" fmla="*/ 3033 w 3333"/>
                <a:gd name="T51" fmla="*/ 1666 h 3333"/>
                <a:gd name="T52" fmla="*/ 2966 w 3333"/>
                <a:gd name="T53" fmla="*/ 2649 h 3333"/>
                <a:gd name="T54" fmla="*/ 2650 w 3333"/>
                <a:gd name="T55" fmla="*/ 2965 h 3333"/>
                <a:gd name="T56" fmla="*/ 1667 w 3333"/>
                <a:gd name="T57" fmla="*/ 3032 h 3333"/>
                <a:gd name="T58" fmla="*/ 684 w 3333"/>
                <a:gd name="T59" fmla="*/ 2965 h 3333"/>
                <a:gd name="T60" fmla="*/ 367 w 3333"/>
                <a:gd name="T61" fmla="*/ 2649 h 3333"/>
                <a:gd name="T62" fmla="*/ 300 w 3333"/>
                <a:gd name="T63" fmla="*/ 1666 h 3333"/>
                <a:gd name="T64" fmla="*/ 367 w 3333"/>
                <a:gd name="T65" fmla="*/ 683 h 3333"/>
                <a:gd name="T66" fmla="*/ 684 w 3333"/>
                <a:gd name="T67" fmla="*/ 367 h 3333"/>
                <a:gd name="T68" fmla="*/ 1667 w 3333"/>
                <a:gd name="T69" fmla="*/ 299 h 3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33" h="3333">
                  <a:moveTo>
                    <a:pt x="2556" y="576"/>
                  </a:moveTo>
                  <a:lnTo>
                    <a:pt x="2556" y="576"/>
                  </a:lnTo>
                  <a:cubicBezTo>
                    <a:pt x="2446" y="576"/>
                    <a:pt x="2356" y="666"/>
                    <a:pt x="2356" y="776"/>
                  </a:cubicBezTo>
                  <a:cubicBezTo>
                    <a:pt x="2356" y="887"/>
                    <a:pt x="2446" y="976"/>
                    <a:pt x="2556" y="976"/>
                  </a:cubicBezTo>
                  <a:cubicBezTo>
                    <a:pt x="2667" y="976"/>
                    <a:pt x="2756" y="887"/>
                    <a:pt x="2756" y="776"/>
                  </a:cubicBezTo>
                  <a:cubicBezTo>
                    <a:pt x="2756" y="666"/>
                    <a:pt x="2667" y="576"/>
                    <a:pt x="2556" y="576"/>
                  </a:cubicBezTo>
                  <a:close/>
                  <a:moveTo>
                    <a:pt x="1667" y="2221"/>
                  </a:moveTo>
                  <a:lnTo>
                    <a:pt x="1667" y="2221"/>
                  </a:lnTo>
                  <a:cubicBezTo>
                    <a:pt x="1360" y="2221"/>
                    <a:pt x="1111" y="1973"/>
                    <a:pt x="1111" y="1666"/>
                  </a:cubicBezTo>
                  <a:cubicBezTo>
                    <a:pt x="1111" y="1359"/>
                    <a:pt x="1360" y="1110"/>
                    <a:pt x="1667" y="1110"/>
                  </a:cubicBezTo>
                  <a:cubicBezTo>
                    <a:pt x="1973" y="1110"/>
                    <a:pt x="2222" y="1359"/>
                    <a:pt x="2222" y="1666"/>
                  </a:cubicBezTo>
                  <a:cubicBezTo>
                    <a:pt x="2222" y="1973"/>
                    <a:pt x="1973" y="2221"/>
                    <a:pt x="1667" y="2221"/>
                  </a:cubicBezTo>
                  <a:close/>
                  <a:moveTo>
                    <a:pt x="1667" y="810"/>
                  </a:moveTo>
                  <a:lnTo>
                    <a:pt x="1667" y="810"/>
                  </a:lnTo>
                  <a:cubicBezTo>
                    <a:pt x="1194" y="810"/>
                    <a:pt x="811" y="1193"/>
                    <a:pt x="811" y="1666"/>
                  </a:cubicBezTo>
                  <a:cubicBezTo>
                    <a:pt x="811" y="2139"/>
                    <a:pt x="1194" y="2522"/>
                    <a:pt x="1667" y="2522"/>
                  </a:cubicBezTo>
                  <a:cubicBezTo>
                    <a:pt x="2139" y="2522"/>
                    <a:pt x="2522" y="2139"/>
                    <a:pt x="2522" y="1666"/>
                  </a:cubicBezTo>
                  <a:cubicBezTo>
                    <a:pt x="2522" y="1193"/>
                    <a:pt x="2139" y="810"/>
                    <a:pt x="1667" y="810"/>
                  </a:cubicBezTo>
                  <a:close/>
                  <a:moveTo>
                    <a:pt x="1667" y="0"/>
                  </a:moveTo>
                  <a:lnTo>
                    <a:pt x="1667" y="0"/>
                  </a:lnTo>
                  <a:cubicBezTo>
                    <a:pt x="1214" y="0"/>
                    <a:pt x="1157" y="2"/>
                    <a:pt x="979" y="9"/>
                  </a:cubicBezTo>
                  <a:cubicBezTo>
                    <a:pt x="802" y="17"/>
                    <a:pt x="681" y="45"/>
                    <a:pt x="575" y="87"/>
                  </a:cubicBezTo>
                  <a:cubicBezTo>
                    <a:pt x="465" y="129"/>
                    <a:pt x="372" y="186"/>
                    <a:pt x="280" y="279"/>
                  </a:cubicBezTo>
                  <a:cubicBezTo>
                    <a:pt x="187" y="372"/>
                    <a:pt x="130" y="465"/>
                    <a:pt x="87" y="574"/>
                  </a:cubicBezTo>
                  <a:cubicBezTo>
                    <a:pt x="46" y="680"/>
                    <a:pt x="18" y="801"/>
                    <a:pt x="10" y="979"/>
                  </a:cubicBezTo>
                  <a:cubicBezTo>
                    <a:pt x="2" y="1156"/>
                    <a:pt x="0" y="1213"/>
                    <a:pt x="0" y="1666"/>
                  </a:cubicBezTo>
                  <a:cubicBezTo>
                    <a:pt x="0" y="2118"/>
                    <a:pt x="2" y="2175"/>
                    <a:pt x="10" y="2353"/>
                  </a:cubicBezTo>
                  <a:cubicBezTo>
                    <a:pt x="18" y="2530"/>
                    <a:pt x="46" y="2652"/>
                    <a:pt x="87" y="2758"/>
                  </a:cubicBezTo>
                  <a:cubicBezTo>
                    <a:pt x="130" y="2867"/>
                    <a:pt x="187" y="2960"/>
                    <a:pt x="280" y="3053"/>
                  </a:cubicBezTo>
                  <a:cubicBezTo>
                    <a:pt x="372" y="3145"/>
                    <a:pt x="465" y="3202"/>
                    <a:pt x="575" y="3245"/>
                  </a:cubicBezTo>
                  <a:cubicBezTo>
                    <a:pt x="681" y="3286"/>
                    <a:pt x="802" y="3314"/>
                    <a:pt x="979" y="3322"/>
                  </a:cubicBezTo>
                  <a:cubicBezTo>
                    <a:pt x="1157" y="3331"/>
                    <a:pt x="1214" y="3333"/>
                    <a:pt x="1667" y="3333"/>
                  </a:cubicBezTo>
                  <a:cubicBezTo>
                    <a:pt x="2119" y="3333"/>
                    <a:pt x="2176" y="3331"/>
                    <a:pt x="2354" y="3322"/>
                  </a:cubicBezTo>
                  <a:cubicBezTo>
                    <a:pt x="2531" y="3314"/>
                    <a:pt x="2652" y="3286"/>
                    <a:pt x="2758" y="3245"/>
                  </a:cubicBezTo>
                  <a:cubicBezTo>
                    <a:pt x="2868" y="3202"/>
                    <a:pt x="2961" y="3145"/>
                    <a:pt x="3054" y="3053"/>
                  </a:cubicBezTo>
                  <a:cubicBezTo>
                    <a:pt x="3146" y="2960"/>
                    <a:pt x="3203" y="2867"/>
                    <a:pt x="3246" y="2758"/>
                  </a:cubicBezTo>
                  <a:cubicBezTo>
                    <a:pt x="3287" y="2652"/>
                    <a:pt x="3315" y="2530"/>
                    <a:pt x="3323" y="2353"/>
                  </a:cubicBezTo>
                  <a:cubicBezTo>
                    <a:pt x="3331" y="2175"/>
                    <a:pt x="3333" y="2118"/>
                    <a:pt x="3333" y="1666"/>
                  </a:cubicBezTo>
                  <a:cubicBezTo>
                    <a:pt x="3333" y="1213"/>
                    <a:pt x="3331" y="1156"/>
                    <a:pt x="3323" y="979"/>
                  </a:cubicBezTo>
                  <a:cubicBezTo>
                    <a:pt x="3315" y="801"/>
                    <a:pt x="3287" y="680"/>
                    <a:pt x="3246" y="574"/>
                  </a:cubicBezTo>
                  <a:cubicBezTo>
                    <a:pt x="3203" y="465"/>
                    <a:pt x="3146" y="372"/>
                    <a:pt x="3054" y="279"/>
                  </a:cubicBezTo>
                  <a:cubicBezTo>
                    <a:pt x="2961" y="186"/>
                    <a:pt x="2868" y="129"/>
                    <a:pt x="2758" y="87"/>
                  </a:cubicBezTo>
                  <a:cubicBezTo>
                    <a:pt x="2652" y="45"/>
                    <a:pt x="2531" y="17"/>
                    <a:pt x="2354" y="9"/>
                  </a:cubicBezTo>
                  <a:cubicBezTo>
                    <a:pt x="2176" y="2"/>
                    <a:pt x="2119" y="0"/>
                    <a:pt x="1667" y="0"/>
                  </a:cubicBezTo>
                  <a:close/>
                  <a:moveTo>
                    <a:pt x="1667" y="299"/>
                  </a:moveTo>
                  <a:lnTo>
                    <a:pt x="1667" y="299"/>
                  </a:lnTo>
                  <a:cubicBezTo>
                    <a:pt x="2112" y="299"/>
                    <a:pt x="2164" y="301"/>
                    <a:pt x="2340" y="309"/>
                  </a:cubicBezTo>
                  <a:cubicBezTo>
                    <a:pt x="2503" y="317"/>
                    <a:pt x="2591" y="344"/>
                    <a:pt x="2650" y="367"/>
                  </a:cubicBezTo>
                  <a:cubicBezTo>
                    <a:pt x="2727" y="397"/>
                    <a:pt x="2783" y="433"/>
                    <a:pt x="2841" y="491"/>
                  </a:cubicBezTo>
                  <a:cubicBezTo>
                    <a:pt x="2900" y="550"/>
                    <a:pt x="2936" y="605"/>
                    <a:pt x="2966" y="683"/>
                  </a:cubicBezTo>
                  <a:cubicBezTo>
                    <a:pt x="2989" y="742"/>
                    <a:pt x="3016" y="830"/>
                    <a:pt x="3023" y="992"/>
                  </a:cubicBezTo>
                  <a:cubicBezTo>
                    <a:pt x="3031" y="1168"/>
                    <a:pt x="3033" y="1221"/>
                    <a:pt x="3033" y="1666"/>
                  </a:cubicBezTo>
                  <a:cubicBezTo>
                    <a:pt x="3033" y="2111"/>
                    <a:pt x="3031" y="2164"/>
                    <a:pt x="3023" y="2339"/>
                  </a:cubicBezTo>
                  <a:cubicBezTo>
                    <a:pt x="3016" y="2502"/>
                    <a:pt x="2989" y="2590"/>
                    <a:pt x="2966" y="2649"/>
                  </a:cubicBezTo>
                  <a:cubicBezTo>
                    <a:pt x="2936" y="2727"/>
                    <a:pt x="2900" y="2782"/>
                    <a:pt x="2841" y="2840"/>
                  </a:cubicBezTo>
                  <a:cubicBezTo>
                    <a:pt x="2783" y="2899"/>
                    <a:pt x="2727" y="2935"/>
                    <a:pt x="2650" y="2965"/>
                  </a:cubicBezTo>
                  <a:cubicBezTo>
                    <a:pt x="2591" y="2988"/>
                    <a:pt x="2503" y="3015"/>
                    <a:pt x="2340" y="3022"/>
                  </a:cubicBezTo>
                  <a:cubicBezTo>
                    <a:pt x="2164" y="3031"/>
                    <a:pt x="2112" y="3032"/>
                    <a:pt x="1667" y="3032"/>
                  </a:cubicBezTo>
                  <a:cubicBezTo>
                    <a:pt x="1222" y="3032"/>
                    <a:pt x="1169" y="3031"/>
                    <a:pt x="993" y="3022"/>
                  </a:cubicBezTo>
                  <a:cubicBezTo>
                    <a:pt x="831" y="3015"/>
                    <a:pt x="742" y="2988"/>
                    <a:pt x="684" y="2965"/>
                  </a:cubicBezTo>
                  <a:cubicBezTo>
                    <a:pt x="606" y="2935"/>
                    <a:pt x="550" y="2899"/>
                    <a:pt x="492" y="2840"/>
                  </a:cubicBezTo>
                  <a:cubicBezTo>
                    <a:pt x="434" y="2782"/>
                    <a:pt x="398" y="2727"/>
                    <a:pt x="367" y="2649"/>
                  </a:cubicBezTo>
                  <a:cubicBezTo>
                    <a:pt x="345" y="2590"/>
                    <a:pt x="317" y="2502"/>
                    <a:pt x="310" y="2339"/>
                  </a:cubicBezTo>
                  <a:cubicBezTo>
                    <a:pt x="302" y="2164"/>
                    <a:pt x="300" y="2111"/>
                    <a:pt x="300" y="1666"/>
                  </a:cubicBezTo>
                  <a:cubicBezTo>
                    <a:pt x="300" y="1221"/>
                    <a:pt x="302" y="1168"/>
                    <a:pt x="310" y="992"/>
                  </a:cubicBezTo>
                  <a:cubicBezTo>
                    <a:pt x="317" y="830"/>
                    <a:pt x="345" y="742"/>
                    <a:pt x="367" y="683"/>
                  </a:cubicBezTo>
                  <a:cubicBezTo>
                    <a:pt x="398" y="605"/>
                    <a:pt x="434" y="550"/>
                    <a:pt x="492" y="491"/>
                  </a:cubicBezTo>
                  <a:cubicBezTo>
                    <a:pt x="550" y="433"/>
                    <a:pt x="606" y="397"/>
                    <a:pt x="684" y="367"/>
                  </a:cubicBezTo>
                  <a:cubicBezTo>
                    <a:pt x="742" y="344"/>
                    <a:pt x="831" y="317"/>
                    <a:pt x="993" y="309"/>
                  </a:cubicBezTo>
                  <a:cubicBezTo>
                    <a:pt x="1169" y="301"/>
                    <a:pt x="1222" y="299"/>
                    <a:pt x="1667" y="299"/>
                  </a:cubicBezTo>
                  <a:close/>
                </a:path>
              </a:pathLst>
            </a:custGeom>
            <a:solidFill>
              <a:srgbClr val="8B8B8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URL">
              <a:extLst>
                <a:ext uri="{FF2B5EF4-FFF2-40B4-BE49-F238E27FC236}">
                  <a16:creationId xmlns:a16="http://schemas.microsoft.com/office/drawing/2014/main" id="{E1AB2A48-77E5-C545-94C1-C1072512B4A3}"/>
                </a:ext>
              </a:extLst>
            </p:cNvPr>
            <p:cNvSpPr txBox="1"/>
            <p:nvPr userDrawn="1"/>
          </p:nvSpPr>
          <p:spPr bwMode="black">
            <a:xfrm>
              <a:off x="9818077" y="1097280"/>
              <a:ext cx="1828800" cy="274320"/>
            </a:xfrm>
            <a:prstGeom prst="rect">
              <a:avLst/>
            </a:prstGeom>
            <a:noFill/>
          </p:spPr>
          <p:txBody>
            <a:bodyPr wrap="square" lIns="0" tIns="0" rIns="0" bIns="0" rtlCol="0" anchor="ctr" anchorCtr="0">
              <a:noAutofit/>
            </a:bodyPr>
            <a:lstStyle/>
            <a:p>
              <a:pPr marL="0" indent="0">
                <a:lnSpc>
                  <a:spcPct val="100000"/>
                </a:lnSpc>
                <a:spcBef>
                  <a:spcPts val="1200"/>
                </a:spcBef>
                <a:buSzPct val="100000"/>
                <a:buFont typeface="Cytiva Aktiv"/>
                <a:buNone/>
              </a:pPr>
              <a:r>
                <a:rPr lang="en-US" sz="1000" dirty="0">
                  <a:solidFill>
                    <a:srgbClr val="8B8B8D"/>
                  </a:solidFill>
                  <a:hlinkClick r:id="rId4">
                    <a:extLst>
                      <a:ext uri="{A12FA001-AC4F-418D-AE19-62706E023703}">
                        <ahyp:hlinkClr xmlns:ahyp="http://schemas.microsoft.com/office/drawing/2018/hyperlinkcolor" val="tx"/>
                      </a:ext>
                    </a:extLst>
                  </a:hlinkClick>
                </a:rPr>
                <a:t>instagram.com/</a:t>
              </a:r>
              <a:r>
                <a:rPr lang="en-US" sz="1000" dirty="0" err="1">
                  <a:solidFill>
                    <a:srgbClr val="8B8B8D"/>
                  </a:solidFill>
                  <a:hlinkClick r:id="rId4">
                    <a:extLst>
                      <a:ext uri="{A12FA001-AC4F-418D-AE19-62706E023703}">
                        <ahyp:hlinkClr xmlns:ahyp="http://schemas.microsoft.com/office/drawing/2018/hyperlinkcolor" val="tx"/>
                      </a:ext>
                    </a:extLst>
                  </a:hlinkClick>
                </a:rPr>
                <a:t>cytiva</a:t>
              </a:r>
              <a:endParaRPr lang="en-US" sz="1000" dirty="0">
                <a:solidFill>
                  <a:srgbClr val="8B8B8D"/>
                </a:solidFill>
              </a:endParaRPr>
            </a:p>
          </p:txBody>
        </p:sp>
      </p:grpSp>
      <p:grpSp>
        <p:nvGrpSpPr>
          <p:cNvPr id="29" name="YouTube">
            <a:extLst>
              <a:ext uri="{FF2B5EF4-FFF2-40B4-BE49-F238E27FC236}">
                <a16:creationId xmlns:a16="http://schemas.microsoft.com/office/drawing/2014/main" id="{D3EB5B0A-CC96-2D41-8BD4-0DC8C6625BAD}"/>
              </a:ext>
            </a:extLst>
          </p:cNvPr>
          <p:cNvGrpSpPr/>
          <p:nvPr userDrawn="1"/>
        </p:nvGrpSpPr>
        <p:grpSpPr bwMode="black">
          <a:xfrm>
            <a:off x="9546336" y="1513318"/>
            <a:ext cx="2100541" cy="274320"/>
            <a:chOff x="9546336" y="1645920"/>
            <a:chExt cx="2100541" cy="274320"/>
          </a:xfrm>
        </p:grpSpPr>
        <p:sp>
          <p:nvSpPr>
            <p:cNvPr id="16" name="Icon">
              <a:extLst>
                <a:ext uri="{FF2B5EF4-FFF2-40B4-BE49-F238E27FC236}">
                  <a16:creationId xmlns:a16="http://schemas.microsoft.com/office/drawing/2014/main" id="{766AA971-2213-E74E-B2EA-7E5B38D31982}"/>
                </a:ext>
                <a:ext uri="{C183D7F6-B498-43B3-948B-1728B52AA6E4}">
                  <adec:decorative xmlns:adec="http://schemas.microsoft.com/office/drawing/2017/decorative" val="1"/>
                </a:ext>
              </a:extLst>
            </p:cNvPr>
            <p:cNvSpPr>
              <a:spLocks noChangeAspect="1" noEditPoints="1"/>
            </p:cNvSpPr>
            <p:nvPr userDrawn="1"/>
          </p:nvSpPr>
          <p:spPr bwMode="black">
            <a:xfrm>
              <a:off x="9546336" y="1718380"/>
              <a:ext cx="182880" cy="129399"/>
            </a:xfrm>
            <a:custGeom>
              <a:avLst/>
              <a:gdLst>
                <a:gd name="T0" fmla="*/ 1325 w 3333"/>
                <a:gd name="T1" fmla="*/ 1669 h 2348"/>
                <a:gd name="T2" fmla="*/ 1325 w 3333"/>
                <a:gd name="T3" fmla="*/ 1669 h 2348"/>
                <a:gd name="T4" fmla="*/ 1325 w 3333"/>
                <a:gd name="T5" fmla="*/ 678 h 2348"/>
                <a:gd name="T6" fmla="*/ 2197 w 3333"/>
                <a:gd name="T7" fmla="*/ 1174 h 2348"/>
                <a:gd name="T8" fmla="*/ 1325 w 3333"/>
                <a:gd name="T9" fmla="*/ 1669 h 2348"/>
                <a:gd name="T10" fmla="*/ 3263 w 3333"/>
                <a:gd name="T11" fmla="*/ 366 h 2348"/>
                <a:gd name="T12" fmla="*/ 3263 w 3333"/>
                <a:gd name="T13" fmla="*/ 366 h 2348"/>
                <a:gd name="T14" fmla="*/ 2969 w 3333"/>
                <a:gd name="T15" fmla="*/ 70 h 2348"/>
                <a:gd name="T16" fmla="*/ 1666 w 3333"/>
                <a:gd name="T17" fmla="*/ 0 h 2348"/>
                <a:gd name="T18" fmla="*/ 364 w 3333"/>
                <a:gd name="T19" fmla="*/ 70 h 2348"/>
                <a:gd name="T20" fmla="*/ 69 w 3333"/>
                <a:gd name="T21" fmla="*/ 366 h 2348"/>
                <a:gd name="T22" fmla="*/ 0 w 3333"/>
                <a:gd name="T23" fmla="*/ 1174 h 2348"/>
                <a:gd name="T24" fmla="*/ 69 w 3333"/>
                <a:gd name="T25" fmla="*/ 1981 h 2348"/>
                <a:gd name="T26" fmla="*/ 364 w 3333"/>
                <a:gd name="T27" fmla="*/ 2278 h 2348"/>
                <a:gd name="T28" fmla="*/ 1666 w 3333"/>
                <a:gd name="T29" fmla="*/ 2348 h 2348"/>
                <a:gd name="T30" fmla="*/ 2969 w 3333"/>
                <a:gd name="T31" fmla="*/ 2278 h 2348"/>
                <a:gd name="T32" fmla="*/ 3263 w 3333"/>
                <a:gd name="T33" fmla="*/ 1981 h 2348"/>
                <a:gd name="T34" fmla="*/ 3333 w 3333"/>
                <a:gd name="T35" fmla="*/ 1174 h 2348"/>
                <a:gd name="T36" fmla="*/ 3263 w 3333"/>
                <a:gd name="T37" fmla="*/ 366 h 2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33" h="2348">
                  <a:moveTo>
                    <a:pt x="1325" y="1669"/>
                  </a:moveTo>
                  <a:lnTo>
                    <a:pt x="1325" y="1669"/>
                  </a:lnTo>
                  <a:lnTo>
                    <a:pt x="1325" y="678"/>
                  </a:lnTo>
                  <a:lnTo>
                    <a:pt x="2197" y="1174"/>
                  </a:lnTo>
                  <a:lnTo>
                    <a:pt x="1325" y="1669"/>
                  </a:lnTo>
                  <a:close/>
                  <a:moveTo>
                    <a:pt x="3263" y="366"/>
                  </a:moveTo>
                  <a:lnTo>
                    <a:pt x="3263" y="366"/>
                  </a:lnTo>
                  <a:cubicBezTo>
                    <a:pt x="3225" y="222"/>
                    <a:pt x="3112" y="108"/>
                    <a:pt x="2969" y="70"/>
                  </a:cubicBezTo>
                  <a:cubicBezTo>
                    <a:pt x="2709" y="0"/>
                    <a:pt x="1666" y="0"/>
                    <a:pt x="1666" y="0"/>
                  </a:cubicBezTo>
                  <a:cubicBezTo>
                    <a:pt x="1666" y="0"/>
                    <a:pt x="624" y="0"/>
                    <a:pt x="364" y="70"/>
                  </a:cubicBezTo>
                  <a:cubicBezTo>
                    <a:pt x="221" y="108"/>
                    <a:pt x="108" y="222"/>
                    <a:pt x="69" y="366"/>
                  </a:cubicBezTo>
                  <a:cubicBezTo>
                    <a:pt x="0" y="628"/>
                    <a:pt x="0" y="1174"/>
                    <a:pt x="0" y="1174"/>
                  </a:cubicBezTo>
                  <a:cubicBezTo>
                    <a:pt x="0" y="1174"/>
                    <a:pt x="0" y="1720"/>
                    <a:pt x="69" y="1981"/>
                  </a:cubicBezTo>
                  <a:cubicBezTo>
                    <a:pt x="108" y="2126"/>
                    <a:pt x="221" y="2239"/>
                    <a:pt x="364" y="2278"/>
                  </a:cubicBezTo>
                  <a:cubicBezTo>
                    <a:pt x="624" y="2348"/>
                    <a:pt x="1666" y="2348"/>
                    <a:pt x="1666" y="2348"/>
                  </a:cubicBezTo>
                  <a:cubicBezTo>
                    <a:pt x="1666" y="2348"/>
                    <a:pt x="2709" y="2348"/>
                    <a:pt x="2969" y="2278"/>
                  </a:cubicBezTo>
                  <a:cubicBezTo>
                    <a:pt x="3112" y="2239"/>
                    <a:pt x="3225" y="2126"/>
                    <a:pt x="3263" y="1981"/>
                  </a:cubicBezTo>
                  <a:cubicBezTo>
                    <a:pt x="3333" y="1720"/>
                    <a:pt x="3333" y="1174"/>
                    <a:pt x="3333" y="1174"/>
                  </a:cubicBezTo>
                  <a:cubicBezTo>
                    <a:pt x="3333" y="1174"/>
                    <a:pt x="3333" y="628"/>
                    <a:pt x="3263" y="366"/>
                  </a:cubicBezTo>
                  <a:close/>
                </a:path>
              </a:pathLst>
            </a:custGeom>
            <a:solidFill>
              <a:srgbClr val="8B8B8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URL">
              <a:extLst>
                <a:ext uri="{FF2B5EF4-FFF2-40B4-BE49-F238E27FC236}">
                  <a16:creationId xmlns:a16="http://schemas.microsoft.com/office/drawing/2014/main" id="{64F919D2-C8F4-7442-968F-E72424574BDF}"/>
                </a:ext>
              </a:extLst>
            </p:cNvPr>
            <p:cNvSpPr txBox="1"/>
            <p:nvPr userDrawn="1"/>
          </p:nvSpPr>
          <p:spPr bwMode="black">
            <a:xfrm>
              <a:off x="9818077" y="1645920"/>
              <a:ext cx="1828800" cy="274320"/>
            </a:xfrm>
            <a:prstGeom prst="rect">
              <a:avLst/>
            </a:prstGeom>
            <a:noFill/>
          </p:spPr>
          <p:txBody>
            <a:bodyPr wrap="square" lIns="0" tIns="0" rIns="0" bIns="0" rtlCol="0" anchor="ctr" anchorCtr="0">
              <a:noAutofit/>
            </a:bodyPr>
            <a:lstStyle/>
            <a:p>
              <a:pPr marL="0" indent="0">
                <a:lnSpc>
                  <a:spcPct val="100000"/>
                </a:lnSpc>
                <a:spcBef>
                  <a:spcPts val="1200"/>
                </a:spcBef>
                <a:buSzPct val="100000"/>
                <a:buFont typeface="Cytiva Aktiv"/>
                <a:buNone/>
              </a:pPr>
              <a:r>
                <a:rPr lang="en-US" sz="1000" dirty="0">
                  <a:solidFill>
                    <a:srgbClr val="8B8B8D"/>
                  </a:solidFill>
                  <a:hlinkClick r:id="rId5">
                    <a:extLst>
                      <a:ext uri="{A12FA001-AC4F-418D-AE19-62706E023703}">
                        <ahyp:hlinkClr xmlns:ahyp="http://schemas.microsoft.com/office/drawing/2018/hyperlinkcolor" val="tx"/>
                      </a:ext>
                    </a:extLst>
                  </a:hlinkClick>
                </a:rPr>
                <a:t>youtube.com/c/</a:t>
              </a:r>
              <a:r>
                <a:rPr lang="en-US" sz="1000" dirty="0" err="1">
                  <a:solidFill>
                    <a:srgbClr val="8B8B8D"/>
                  </a:solidFill>
                  <a:hlinkClick r:id="rId5">
                    <a:extLst>
                      <a:ext uri="{A12FA001-AC4F-418D-AE19-62706E023703}">
                        <ahyp:hlinkClr xmlns:ahyp="http://schemas.microsoft.com/office/drawing/2018/hyperlinkcolor" val="tx"/>
                      </a:ext>
                    </a:extLst>
                  </a:hlinkClick>
                </a:rPr>
                <a:t>cytiva</a:t>
              </a:r>
              <a:endParaRPr lang="en-US" sz="1000" dirty="0">
                <a:solidFill>
                  <a:srgbClr val="8B8B8D"/>
                </a:solidFill>
              </a:endParaRPr>
            </a:p>
          </p:txBody>
        </p:sp>
      </p:grpSp>
    </p:spTree>
    <p:extLst>
      <p:ext uri="{BB962C8B-B14F-4D97-AF65-F5344CB8AC3E}">
        <p14:creationId xmlns:p14="http://schemas.microsoft.com/office/powerpoint/2010/main" val="3052123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56">
          <p15:clr>
            <a:srgbClr val="FBAE40"/>
          </p15:clr>
        </p15:guide>
        <p15:guide id="2" pos="372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eep in Touch - Green">
    <p:bg>
      <p:bgPr>
        <a:solidFill>
          <a:srgbClr val="00886F"/>
        </a:solidFill>
        <a:effectLst/>
      </p:bgPr>
    </p:bg>
    <p:spTree>
      <p:nvGrpSpPr>
        <p:cNvPr id="1" name=""/>
        <p:cNvGrpSpPr/>
        <p:nvPr/>
      </p:nvGrpSpPr>
      <p:grpSpPr>
        <a:xfrm>
          <a:off x="0" y="0"/>
          <a:ext cx="0" cy="0"/>
          <a:chOff x="0" y="0"/>
          <a:chExt cx="0" cy="0"/>
        </a:xfrm>
      </p:grpSpPr>
      <p:sp>
        <p:nvSpPr>
          <p:cNvPr id="7" name="Text">
            <a:extLst>
              <a:ext uri="{FF2B5EF4-FFF2-40B4-BE49-F238E27FC236}">
                <a16:creationId xmlns:a16="http://schemas.microsoft.com/office/drawing/2014/main" id="{17E8A61A-BE28-4340-9C30-A542785987FE}"/>
              </a:ext>
            </a:extLst>
          </p:cNvPr>
          <p:cNvSpPr txBox="1">
            <a:spLocks/>
          </p:cNvSpPr>
          <p:nvPr userDrawn="1"/>
        </p:nvSpPr>
        <p:spPr>
          <a:xfrm>
            <a:off x="546099" y="549273"/>
            <a:ext cx="5365748" cy="25146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600" b="1" kern="1200">
                <a:solidFill>
                  <a:schemeClr val="tx2"/>
                </a:solidFill>
                <a:latin typeface="+mj-lt"/>
                <a:ea typeface="+mj-ea"/>
                <a:cs typeface="+mj-cs"/>
              </a:defRPr>
            </a:lvl1pPr>
          </a:lstStyle>
          <a:p>
            <a:r>
              <a:rPr lang="en-US" dirty="0">
                <a:solidFill>
                  <a:schemeClr val="tx1"/>
                </a:solidFill>
              </a:rPr>
              <a:t>Let’s keep </a:t>
            </a:r>
            <a:br>
              <a:rPr lang="en-US" dirty="0">
                <a:solidFill>
                  <a:schemeClr val="tx1"/>
                </a:solidFill>
              </a:rPr>
            </a:br>
            <a:r>
              <a:rPr lang="en-US" dirty="0">
                <a:solidFill>
                  <a:schemeClr val="tx1"/>
                </a:solidFill>
              </a:rPr>
              <a:t>in touch</a:t>
            </a:r>
          </a:p>
        </p:txBody>
      </p:sp>
      <p:sp>
        <p:nvSpPr>
          <p:cNvPr id="8" name="Text Placeholder 1">
            <a:extLst>
              <a:ext uri="{FF2B5EF4-FFF2-40B4-BE49-F238E27FC236}">
                <a16:creationId xmlns:a16="http://schemas.microsoft.com/office/drawing/2014/main" id="{7CC15275-5486-2246-A4A1-3835DF7EAF97}"/>
              </a:ext>
            </a:extLst>
          </p:cNvPr>
          <p:cNvSpPr>
            <a:spLocks noGrp="1"/>
          </p:cNvSpPr>
          <p:nvPr>
            <p:ph type="body" sz="quarter" idx="10" hasCustomPrompt="1"/>
          </p:nvPr>
        </p:nvSpPr>
        <p:spPr>
          <a:xfrm>
            <a:off x="546099" y="3197413"/>
            <a:ext cx="5368926" cy="915350"/>
          </a:xfrm>
        </p:spPr>
        <p:txBody>
          <a:bodyPr anchor="b" anchorCtr="0">
            <a:noAutofit/>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dirty="0"/>
              <a:t>[</a:t>
            </a:r>
            <a:r>
              <a:rPr lang="en-US" dirty="0" err="1"/>
              <a:t>Firstname</a:t>
            </a:r>
            <a:r>
              <a:rPr lang="en-US" dirty="0"/>
              <a:t> </a:t>
            </a:r>
            <a:r>
              <a:rPr lang="en-US" dirty="0" err="1"/>
              <a:t>Lastname</a:t>
            </a:r>
            <a:r>
              <a:rPr lang="en-US" dirty="0"/>
              <a:t>]</a:t>
            </a:r>
          </a:p>
        </p:txBody>
      </p:sp>
      <p:sp>
        <p:nvSpPr>
          <p:cNvPr id="10" name="Text Placeholder 2">
            <a:extLst>
              <a:ext uri="{FF2B5EF4-FFF2-40B4-BE49-F238E27FC236}">
                <a16:creationId xmlns:a16="http://schemas.microsoft.com/office/drawing/2014/main" id="{8DEF7D16-CB25-4D4B-A9BA-FE8D543FDC99}"/>
              </a:ext>
            </a:extLst>
          </p:cNvPr>
          <p:cNvSpPr>
            <a:spLocks noGrp="1"/>
          </p:cNvSpPr>
          <p:nvPr>
            <p:ph type="body" sz="quarter" idx="11" hasCustomPrompt="1"/>
          </p:nvPr>
        </p:nvSpPr>
        <p:spPr>
          <a:xfrm>
            <a:off x="546097" y="4251960"/>
            <a:ext cx="5368927" cy="1828800"/>
          </a:xfrm>
        </p:spPr>
        <p:txBody>
          <a:bodyPr>
            <a:no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[Contact information]</a:t>
            </a:r>
          </a:p>
        </p:txBody>
      </p:sp>
      <p:sp>
        <p:nvSpPr>
          <p:cNvPr id="6" name="cytiva.com">
            <a:extLst>
              <a:ext uri="{FF2B5EF4-FFF2-40B4-BE49-F238E27FC236}">
                <a16:creationId xmlns:a16="http://schemas.microsoft.com/office/drawing/2014/main" id="{EE0ACB66-3883-2544-AFDD-6B5A85692F0C}"/>
              </a:ext>
            </a:extLst>
          </p:cNvPr>
          <p:cNvSpPr txBox="1"/>
          <p:nvPr userDrawn="1"/>
        </p:nvSpPr>
        <p:spPr>
          <a:xfrm>
            <a:off x="546098" y="6218238"/>
            <a:ext cx="5365751" cy="228600"/>
          </a:xfrm>
          <a:prstGeom prst="rect">
            <a:avLst/>
          </a:prstGeom>
          <a:noFill/>
        </p:spPr>
        <p:txBody>
          <a:bodyPr wrap="square" lIns="0" tIns="0" rIns="0" bIns="0" rtlCol="0" anchor="b" anchorCtr="0">
            <a:noAutofit/>
          </a:bodyPr>
          <a:lstStyle/>
          <a:p>
            <a:pPr marL="0" indent="0">
              <a:lnSpc>
                <a:spcPct val="100000"/>
              </a:lnSpc>
              <a:spcBef>
                <a:spcPts val="0"/>
              </a:spcBef>
              <a:buSzPct val="100000"/>
              <a:buFontTx/>
              <a:buNone/>
            </a:pPr>
            <a:r>
              <a:rPr lang="en-US" sz="1000" b="1" dirty="0"/>
              <a:t>cytiva.com</a:t>
            </a:r>
          </a:p>
        </p:txBody>
      </p:sp>
      <p:grpSp>
        <p:nvGrpSpPr>
          <p:cNvPr id="25" name="Facebook">
            <a:extLst>
              <a:ext uri="{FF2B5EF4-FFF2-40B4-BE49-F238E27FC236}">
                <a16:creationId xmlns:a16="http://schemas.microsoft.com/office/drawing/2014/main" id="{8FBC9964-C180-3844-B117-BB3E4F28EA1D}"/>
              </a:ext>
            </a:extLst>
          </p:cNvPr>
          <p:cNvGrpSpPr/>
          <p:nvPr userDrawn="1"/>
        </p:nvGrpSpPr>
        <p:grpSpPr bwMode="black">
          <a:xfrm>
            <a:off x="9592056" y="684089"/>
            <a:ext cx="2054513" cy="274320"/>
            <a:chOff x="9592363" y="549273"/>
            <a:chExt cx="2054513" cy="274320"/>
          </a:xfrm>
        </p:grpSpPr>
        <p:sp>
          <p:nvSpPr>
            <p:cNvPr id="26" name="Icon">
              <a:extLst>
                <a:ext uri="{FF2B5EF4-FFF2-40B4-BE49-F238E27FC236}">
                  <a16:creationId xmlns:a16="http://schemas.microsoft.com/office/drawing/2014/main" id="{AD5F7975-63BF-A048-892C-D9548092EBEC}"/>
                </a:ext>
                <a:ext uri="{C183D7F6-B498-43B3-948B-1728B52AA6E4}">
                  <adec:decorative xmlns:adec="http://schemas.microsoft.com/office/drawing/2017/decorative" val="1"/>
                </a:ext>
              </a:extLst>
            </p:cNvPr>
            <p:cNvSpPr>
              <a:spLocks noChangeAspect="1"/>
            </p:cNvSpPr>
            <p:nvPr userDrawn="1"/>
          </p:nvSpPr>
          <p:spPr bwMode="black">
            <a:xfrm>
              <a:off x="9592363" y="595946"/>
              <a:ext cx="90827" cy="182880"/>
            </a:xfrm>
            <a:custGeom>
              <a:avLst/>
              <a:gdLst>
                <a:gd name="T0" fmla="*/ 1659 w 1659"/>
                <a:gd name="T1" fmla="*/ 529 h 3333"/>
                <a:gd name="T2" fmla="*/ 1659 w 1659"/>
                <a:gd name="T3" fmla="*/ 529 h 3333"/>
                <a:gd name="T4" fmla="*/ 1659 w 1659"/>
                <a:gd name="T5" fmla="*/ 22 h 3333"/>
                <a:gd name="T6" fmla="*/ 1275 w 1659"/>
                <a:gd name="T7" fmla="*/ 0 h 3333"/>
                <a:gd name="T8" fmla="*/ 443 w 1659"/>
                <a:gd name="T9" fmla="*/ 831 h 3333"/>
                <a:gd name="T10" fmla="*/ 443 w 1659"/>
                <a:gd name="T11" fmla="*/ 1156 h 3333"/>
                <a:gd name="T12" fmla="*/ 0 w 1659"/>
                <a:gd name="T13" fmla="*/ 1156 h 3333"/>
                <a:gd name="T14" fmla="*/ 0 w 1659"/>
                <a:gd name="T15" fmla="*/ 1696 h 3333"/>
                <a:gd name="T16" fmla="*/ 443 w 1659"/>
                <a:gd name="T17" fmla="*/ 1696 h 3333"/>
                <a:gd name="T18" fmla="*/ 443 w 1659"/>
                <a:gd name="T19" fmla="*/ 3333 h 3333"/>
                <a:gd name="T20" fmla="*/ 1101 w 1659"/>
                <a:gd name="T21" fmla="*/ 3333 h 3333"/>
                <a:gd name="T22" fmla="*/ 1101 w 1659"/>
                <a:gd name="T23" fmla="*/ 1696 h 3333"/>
                <a:gd name="T24" fmla="*/ 1595 w 1659"/>
                <a:gd name="T25" fmla="*/ 1696 h 3333"/>
                <a:gd name="T26" fmla="*/ 1650 w 1659"/>
                <a:gd name="T27" fmla="*/ 1156 h 3333"/>
                <a:gd name="T28" fmla="*/ 1101 w 1659"/>
                <a:gd name="T29" fmla="*/ 1156 h 3333"/>
                <a:gd name="T30" fmla="*/ 1101 w 1659"/>
                <a:gd name="T31" fmla="*/ 822 h 3333"/>
                <a:gd name="T32" fmla="*/ 1367 w 1659"/>
                <a:gd name="T33" fmla="*/ 529 h 3333"/>
                <a:gd name="T34" fmla="*/ 1659 w 1659"/>
                <a:gd name="T35" fmla="*/ 529 h 3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59" h="3333">
                  <a:moveTo>
                    <a:pt x="1659" y="529"/>
                  </a:moveTo>
                  <a:lnTo>
                    <a:pt x="1659" y="529"/>
                  </a:lnTo>
                  <a:lnTo>
                    <a:pt x="1659" y="22"/>
                  </a:lnTo>
                  <a:cubicBezTo>
                    <a:pt x="1563" y="8"/>
                    <a:pt x="1408" y="0"/>
                    <a:pt x="1275" y="0"/>
                  </a:cubicBezTo>
                  <a:cubicBezTo>
                    <a:pt x="663" y="0"/>
                    <a:pt x="443" y="287"/>
                    <a:pt x="443" y="831"/>
                  </a:cubicBezTo>
                  <a:lnTo>
                    <a:pt x="443" y="1156"/>
                  </a:lnTo>
                  <a:lnTo>
                    <a:pt x="0" y="1156"/>
                  </a:lnTo>
                  <a:lnTo>
                    <a:pt x="0" y="1696"/>
                  </a:lnTo>
                  <a:lnTo>
                    <a:pt x="443" y="1696"/>
                  </a:lnTo>
                  <a:lnTo>
                    <a:pt x="443" y="3333"/>
                  </a:lnTo>
                  <a:lnTo>
                    <a:pt x="1101" y="3333"/>
                  </a:lnTo>
                  <a:lnTo>
                    <a:pt x="1101" y="1696"/>
                  </a:lnTo>
                  <a:lnTo>
                    <a:pt x="1595" y="1696"/>
                  </a:lnTo>
                  <a:lnTo>
                    <a:pt x="1650" y="1156"/>
                  </a:lnTo>
                  <a:lnTo>
                    <a:pt x="1101" y="1156"/>
                  </a:lnTo>
                  <a:lnTo>
                    <a:pt x="1101" y="822"/>
                  </a:lnTo>
                  <a:cubicBezTo>
                    <a:pt x="1101" y="621"/>
                    <a:pt x="1161" y="529"/>
                    <a:pt x="1367" y="529"/>
                  </a:cubicBezTo>
                  <a:lnTo>
                    <a:pt x="1659" y="529"/>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URL">
              <a:extLst>
                <a:ext uri="{FF2B5EF4-FFF2-40B4-BE49-F238E27FC236}">
                  <a16:creationId xmlns:a16="http://schemas.microsoft.com/office/drawing/2014/main" id="{80B5D87B-A922-CA4F-B72D-C3EC90D49FD7}"/>
                </a:ext>
              </a:extLst>
            </p:cNvPr>
            <p:cNvSpPr txBox="1"/>
            <p:nvPr userDrawn="1"/>
          </p:nvSpPr>
          <p:spPr bwMode="black">
            <a:xfrm>
              <a:off x="9818076" y="549273"/>
              <a:ext cx="1828800" cy="274320"/>
            </a:xfrm>
            <a:prstGeom prst="rect">
              <a:avLst/>
            </a:prstGeom>
            <a:noFill/>
          </p:spPr>
          <p:txBody>
            <a:bodyPr wrap="square" lIns="0" tIns="0" rIns="0" bIns="0" rtlCol="0" anchor="ctr" anchorCtr="0">
              <a:noAutofit/>
            </a:bodyPr>
            <a:lstStyle/>
            <a:p>
              <a:pPr marL="0" indent="0">
                <a:lnSpc>
                  <a:spcPct val="100000"/>
                </a:lnSpc>
                <a:spcBef>
                  <a:spcPts val="1200"/>
                </a:spcBef>
                <a:buSzPct val="100000"/>
                <a:buFont typeface="Cytiva Aktiv"/>
                <a:buNone/>
              </a:pPr>
              <a:r>
                <a:rPr lang="en-US" sz="1000" dirty="0">
                  <a:solidFill>
                    <a:schemeClr val="tx1"/>
                  </a:solidFill>
                  <a:hlinkClick r:id="rId2">
                    <a:extLst>
                      <a:ext uri="{A12FA001-AC4F-418D-AE19-62706E023703}">
                        <ahyp:hlinkClr xmlns:ahyp="http://schemas.microsoft.com/office/drawing/2018/hyperlinkcolor" val="tx"/>
                      </a:ext>
                    </a:extLst>
                  </a:hlinkClick>
                </a:rPr>
                <a:t>facebook.com/</a:t>
              </a:r>
              <a:r>
                <a:rPr lang="en-US" sz="1000" dirty="0" err="1">
                  <a:solidFill>
                    <a:schemeClr val="tx1"/>
                  </a:solidFill>
                  <a:hlinkClick r:id="rId2">
                    <a:extLst>
                      <a:ext uri="{A12FA001-AC4F-418D-AE19-62706E023703}">
                        <ahyp:hlinkClr xmlns:ahyp="http://schemas.microsoft.com/office/drawing/2018/hyperlinkcolor" val="tx"/>
                      </a:ext>
                    </a:extLst>
                  </a:hlinkClick>
                </a:rPr>
                <a:t>cytiva</a:t>
              </a:r>
              <a:endParaRPr lang="en-US" sz="1000" dirty="0">
                <a:solidFill>
                  <a:schemeClr val="tx1"/>
                </a:solidFill>
              </a:endParaRPr>
            </a:p>
          </p:txBody>
        </p:sp>
      </p:grpSp>
      <p:grpSp>
        <p:nvGrpSpPr>
          <p:cNvPr id="28" name="LinkedIn">
            <a:extLst>
              <a:ext uri="{FF2B5EF4-FFF2-40B4-BE49-F238E27FC236}">
                <a16:creationId xmlns:a16="http://schemas.microsoft.com/office/drawing/2014/main" id="{DB6D0DE0-A9FC-A44F-ACFA-33DE08DF5226}"/>
              </a:ext>
            </a:extLst>
          </p:cNvPr>
          <p:cNvGrpSpPr/>
          <p:nvPr userDrawn="1"/>
        </p:nvGrpSpPr>
        <p:grpSpPr bwMode="black">
          <a:xfrm>
            <a:off x="9546336" y="957776"/>
            <a:ext cx="2100234" cy="274320"/>
            <a:chOff x="9546643" y="822960"/>
            <a:chExt cx="2100234" cy="274320"/>
          </a:xfrm>
        </p:grpSpPr>
        <p:sp>
          <p:nvSpPr>
            <p:cNvPr id="29" name="Icon">
              <a:extLst>
                <a:ext uri="{FF2B5EF4-FFF2-40B4-BE49-F238E27FC236}">
                  <a16:creationId xmlns:a16="http://schemas.microsoft.com/office/drawing/2014/main" id="{5C1DD35A-670A-F246-B6CD-925DFC77F6E3}"/>
                </a:ext>
                <a:ext uri="{C183D7F6-B498-43B3-948B-1728B52AA6E4}">
                  <adec:decorative xmlns:adec="http://schemas.microsoft.com/office/drawing/2017/decorative" val="1"/>
                </a:ext>
              </a:extLst>
            </p:cNvPr>
            <p:cNvSpPr>
              <a:spLocks noChangeAspect="1" noEditPoints="1"/>
            </p:cNvSpPr>
            <p:nvPr userDrawn="1"/>
          </p:nvSpPr>
          <p:spPr bwMode="black">
            <a:xfrm>
              <a:off x="9546643" y="868680"/>
              <a:ext cx="182267" cy="182880"/>
            </a:xfrm>
            <a:custGeom>
              <a:avLst/>
              <a:gdLst>
                <a:gd name="T0" fmla="*/ 2840 w 3333"/>
                <a:gd name="T1" fmla="*/ 2840 h 3333"/>
                <a:gd name="T2" fmla="*/ 2840 w 3333"/>
                <a:gd name="T3" fmla="*/ 2840 h 3333"/>
                <a:gd name="T4" fmla="*/ 2346 w 3333"/>
                <a:gd name="T5" fmla="*/ 2840 h 3333"/>
                <a:gd name="T6" fmla="*/ 2346 w 3333"/>
                <a:gd name="T7" fmla="*/ 2066 h 3333"/>
                <a:gd name="T8" fmla="*/ 2089 w 3333"/>
                <a:gd name="T9" fmla="*/ 1644 h 3333"/>
                <a:gd name="T10" fmla="*/ 1793 w 3333"/>
                <a:gd name="T11" fmla="*/ 2053 h 3333"/>
                <a:gd name="T12" fmla="*/ 1793 w 3333"/>
                <a:gd name="T13" fmla="*/ 2840 h 3333"/>
                <a:gd name="T14" fmla="*/ 1298 w 3333"/>
                <a:gd name="T15" fmla="*/ 2840 h 3333"/>
                <a:gd name="T16" fmla="*/ 1298 w 3333"/>
                <a:gd name="T17" fmla="*/ 1249 h 3333"/>
                <a:gd name="T18" fmla="*/ 1773 w 3333"/>
                <a:gd name="T19" fmla="*/ 1249 h 3333"/>
                <a:gd name="T20" fmla="*/ 1773 w 3333"/>
                <a:gd name="T21" fmla="*/ 1466 h 3333"/>
                <a:gd name="T22" fmla="*/ 1779 w 3333"/>
                <a:gd name="T23" fmla="*/ 1466 h 3333"/>
                <a:gd name="T24" fmla="*/ 2247 w 3333"/>
                <a:gd name="T25" fmla="*/ 1209 h 3333"/>
                <a:gd name="T26" fmla="*/ 2840 w 3333"/>
                <a:gd name="T27" fmla="*/ 1967 h 3333"/>
                <a:gd name="T28" fmla="*/ 2840 w 3333"/>
                <a:gd name="T29" fmla="*/ 2840 h 3333"/>
                <a:gd name="T30" fmla="*/ 741 w 3333"/>
                <a:gd name="T31" fmla="*/ 1031 h 3333"/>
                <a:gd name="T32" fmla="*/ 741 w 3333"/>
                <a:gd name="T33" fmla="*/ 1031 h 3333"/>
                <a:gd name="T34" fmla="*/ 455 w 3333"/>
                <a:gd name="T35" fmla="*/ 745 h 3333"/>
                <a:gd name="T36" fmla="*/ 741 w 3333"/>
                <a:gd name="T37" fmla="*/ 458 h 3333"/>
                <a:gd name="T38" fmla="*/ 1028 w 3333"/>
                <a:gd name="T39" fmla="*/ 745 h 3333"/>
                <a:gd name="T40" fmla="*/ 741 w 3333"/>
                <a:gd name="T41" fmla="*/ 1031 h 3333"/>
                <a:gd name="T42" fmla="*/ 494 w 3333"/>
                <a:gd name="T43" fmla="*/ 1249 h 3333"/>
                <a:gd name="T44" fmla="*/ 494 w 3333"/>
                <a:gd name="T45" fmla="*/ 1249 h 3333"/>
                <a:gd name="T46" fmla="*/ 988 w 3333"/>
                <a:gd name="T47" fmla="*/ 1249 h 3333"/>
                <a:gd name="T48" fmla="*/ 988 w 3333"/>
                <a:gd name="T49" fmla="*/ 2840 h 3333"/>
                <a:gd name="T50" fmla="*/ 494 w 3333"/>
                <a:gd name="T51" fmla="*/ 2840 h 3333"/>
                <a:gd name="T52" fmla="*/ 494 w 3333"/>
                <a:gd name="T53" fmla="*/ 1249 h 3333"/>
                <a:gd name="T54" fmla="*/ 3086 w 3333"/>
                <a:gd name="T55" fmla="*/ 0 h 3333"/>
                <a:gd name="T56" fmla="*/ 3086 w 3333"/>
                <a:gd name="T57" fmla="*/ 0 h 3333"/>
                <a:gd name="T58" fmla="*/ 246 w 3333"/>
                <a:gd name="T59" fmla="*/ 0 h 3333"/>
                <a:gd name="T60" fmla="*/ 0 w 3333"/>
                <a:gd name="T61" fmla="*/ 239 h 3333"/>
                <a:gd name="T62" fmla="*/ 0 w 3333"/>
                <a:gd name="T63" fmla="*/ 3092 h 3333"/>
                <a:gd name="T64" fmla="*/ 246 w 3333"/>
                <a:gd name="T65" fmla="*/ 3333 h 3333"/>
                <a:gd name="T66" fmla="*/ 3086 w 3333"/>
                <a:gd name="T67" fmla="*/ 3333 h 3333"/>
                <a:gd name="T68" fmla="*/ 3333 w 3333"/>
                <a:gd name="T69" fmla="*/ 3092 h 3333"/>
                <a:gd name="T70" fmla="*/ 3333 w 3333"/>
                <a:gd name="T71" fmla="*/ 239 h 3333"/>
                <a:gd name="T72" fmla="*/ 3086 w 3333"/>
                <a:gd name="T73" fmla="*/ 0 h 3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33" h="3333">
                  <a:moveTo>
                    <a:pt x="2840" y="2840"/>
                  </a:moveTo>
                  <a:lnTo>
                    <a:pt x="2840" y="2840"/>
                  </a:lnTo>
                  <a:lnTo>
                    <a:pt x="2346" y="2840"/>
                  </a:lnTo>
                  <a:lnTo>
                    <a:pt x="2346" y="2066"/>
                  </a:lnTo>
                  <a:cubicBezTo>
                    <a:pt x="2346" y="1882"/>
                    <a:pt x="2342" y="1644"/>
                    <a:pt x="2089" y="1644"/>
                  </a:cubicBezTo>
                  <a:cubicBezTo>
                    <a:pt x="1832" y="1644"/>
                    <a:pt x="1793" y="1845"/>
                    <a:pt x="1793" y="2053"/>
                  </a:cubicBezTo>
                  <a:lnTo>
                    <a:pt x="1793" y="2840"/>
                  </a:lnTo>
                  <a:lnTo>
                    <a:pt x="1298" y="2840"/>
                  </a:lnTo>
                  <a:lnTo>
                    <a:pt x="1298" y="1249"/>
                  </a:lnTo>
                  <a:lnTo>
                    <a:pt x="1773" y="1249"/>
                  </a:lnTo>
                  <a:lnTo>
                    <a:pt x="1773" y="1466"/>
                  </a:lnTo>
                  <a:lnTo>
                    <a:pt x="1779" y="1466"/>
                  </a:lnTo>
                  <a:cubicBezTo>
                    <a:pt x="1845" y="1341"/>
                    <a:pt x="2007" y="1209"/>
                    <a:pt x="2247" y="1209"/>
                  </a:cubicBezTo>
                  <a:cubicBezTo>
                    <a:pt x="2747" y="1209"/>
                    <a:pt x="2840" y="1539"/>
                    <a:pt x="2840" y="1967"/>
                  </a:cubicBezTo>
                  <a:lnTo>
                    <a:pt x="2840" y="2840"/>
                  </a:lnTo>
                  <a:close/>
                  <a:moveTo>
                    <a:pt x="741" y="1031"/>
                  </a:moveTo>
                  <a:lnTo>
                    <a:pt x="741" y="1031"/>
                  </a:lnTo>
                  <a:cubicBezTo>
                    <a:pt x="583" y="1031"/>
                    <a:pt x="455" y="903"/>
                    <a:pt x="455" y="745"/>
                  </a:cubicBezTo>
                  <a:cubicBezTo>
                    <a:pt x="455" y="587"/>
                    <a:pt x="583" y="458"/>
                    <a:pt x="741" y="458"/>
                  </a:cubicBezTo>
                  <a:cubicBezTo>
                    <a:pt x="899" y="458"/>
                    <a:pt x="1028" y="587"/>
                    <a:pt x="1028" y="745"/>
                  </a:cubicBezTo>
                  <a:cubicBezTo>
                    <a:pt x="1028" y="903"/>
                    <a:pt x="899" y="1031"/>
                    <a:pt x="741" y="1031"/>
                  </a:cubicBezTo>
                  <a:close/>
                  <a:moveTo>
                    <a:pt x="494" y="1249"/>
                  </a:moveTo>
                  <a:lnTo>
                    <a:pt x="494" y="1249"/>
                  </a:lnTo>
                  <a:lnTo>
                    <a:pt x="988" y="1249"/>
                  </a:lnTo>
                  <a:lnTo>
                    <a:pt x="988" y="2840"/>
                  </a:lnTo>
                  <a:lnTo>
                    <a:pt x="494" y="2840"/>
                  </a:lnTo>
                  <a:lnTo>
                    <a:pt x="494" y="1249"/>
                  </a:lnTo>
                  <a:close/>
                  <a:moveTo>
                    <a:pt x="3086" y="0"/>
                  </a:moveTo>
                  <a:lnTo>
                    <a:pt x="3086" y="0"/>
                  </a:lnTo>
                  <a:lnTo>
                    <a:pt x="246" y="0"/>
                  </a:lnTo>
                  <a:cubicBezTo>
                    <a:pt x="110" y="0"/>
                    <a:pt x="0" y="107"/>
                    <a:pt x="0" y="239"/>
                  </a:cubicBezTo>
                  <a:lnTo>
                    <a:pt x="0" y="3092"/>
                  </a:lnTo>
                  <a:cubicBezTo>
                    <a:pt x="0" y="3225"/>
                    <a:pt x="110" y="3333"/>
                    <a:pt x="246" y="3333"/>
                  </a:cubicBezTo>
                  <a:lnTo>
                    <a:pt x="3086" y="3333"/>
                  </a:lnTo>
                  <a:cubicBezTo>
                    <a:pt x="3222" y="3333"/>
                    <a:pt x="3333" y="3225"/>
                    <a:pt x="3333" y="3092"/>
                  </a:cubicBezTo>
                  <a:lnTo>
                    <a:pt x="3333" y="239"/>
                  </a:lnTo>
                  <a:cubicBezTo>
                    <a:pt x="3333" y="107"/>
                    <a:pt x="3222" y="0"/>
                    <a:pt x="3086" y="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URL">
              <a:extLst>
                <a:ext uri="{FF2B5EF4-FFF2-40B4-BE49-F238E27FC236}">
                  <a16:creationId xmlns:a16="http://schemas.microsoft.com/office/drawing/2014/main" id="{A869D3D3-0EEA-334E-AE3A-0E18F4B4F280}"/>
                </a:ext>
              </a:extLst>
            </p:cNvPr>
            <p:cNvSpPr txBox="1"/>
            <p:nvPr userDrawn="1"/>
          </p:nvSpPr>
          <p:spPr bwMode="black">
            <a:xfrm>
              <a:off x="9818077" y="822960"/>
              <a:ext cx="1828800" cy="274320"/>
            </a:xfrm>
            <a:prstGeom prst="rect">
              <a:avLst/>
            </a:prstGeom>
            <a:noFill/>
          </p:spPr>
          <p:txBody>
            <a:bodyPr wrap="square" lIns="0" tIns="0" rIns="0" bIns="0" rtlCol="0" anchor="ctr" anchorCtr="0">
              <a:noAutofit/>
            </a:bodyPr>
            <a:lstStyle/>
            <a:p>
              <a:pPr marL="0" indent="0">
                <a:lnSpc>
                  <a:spcPct val="100000"/>
                </a:lnSpc>
                <a:spcBef>
                  <a:spcPts val="1200"/>
                </a:spcBef>
                <a:buSzPct val="100000"/>
                <a:buFont typeface="Cytiva Aktiv"/>
                <a:buNone/>
              </a:pPr>
              <a:r>
                <a:rPr lang="en-US" sz="1000" dirty="0">
                  <a:solidFill>
                    <a:schemeClr val="tx1"/>
                  </a:solidFill>
                  <a:hlinkClick r:id="rId3">
                    <a:extLst>
                      <a:ext uri="{A12FA001-AC4F-418D-AE19-62706E023703}">
                        <ahyp:hlinkClr xmlns:ahyp="http://schemas.microsoft.com/office/drawing/2018/hyperlinkcolor" val="tx"/>
                      </a:ext>
                    </a:extLst>
                  </a:hlinkClick>
                </a:rPr>
                <a:t>linkedin.com/company/</a:t>
              </a:r>
              <a:r>
                <a:rPr lang="en-US" sz="1000" dirty="0" err="1">
                  <a:solidFill>
                    <a:schemeClr val="tx1"/>
                  </a:solidFill>
                  <a:hlinkClick r:id="rId3">
                    <a:extLst>
                      <a:ext uri="{A12FA001-AC4F-418D-AE19-62706E023703}">
                        <ahyp:hlinkClr xmlns:ahyp="http://schemas.microsoft.com/office/drawing/2018/hyperlinkcolor" val="tx"/>
                      </a:ext>
                    </a:extLst>
                  </a:hlinkClick>
                </a:rPr>
                <a:t>cytiva</a:t>
              </a:r>
              <a:endParaRPr lang="en-US" sz="1000" dirty="0">
                <a:solidFill>
                  <a:schemeClr val="tx1"/>
                </a:solidFill>
              </a:endParaRPr>
            </a:p>
          </p:txBody>
        </p:sp>
      </p:grpSp>
      <p:grpSp>
        <p:nvGrpSpPr>
          <p:cNvPr id="31" name="Instagram">
            <a:extLst>
              <a:ext uri="{FF2B5EF4-FFF2-40B4-BE49-F238E27FC236}">
                <a16:creationId xmlns:a16="http://schemas.microsoft.com/office/drawing/2014/main" id="{D3BB2383-40F9-3B44-978D-B3842333BB31}"/>
              </a:ext>
            </a:extLst>
          </p:cNvPr>
          <p:cNvGrpSpPr/>
          <p:nvPr userDrawn="1"/>
        </p:nvGrpSpPr>
        <p:grpSpPr bwMode="black">
          <a:xfrm>
            <a:off x="9546336" y="1232096"/>
            <a:ext cx="2100234" cy="274320"/>
            <a:chOff x="9546643" y="1097280"/>
            <a:chExt cx="2100234" cy="274320"/>
          </a:xfrm>
        </p:grpSpPr>
        <p:sp>
          <p:nvSpPr>
            <p:cNvPr id="32" name="Icon">
              <a:extLst>
                <a:ext uri="{FF2B5EF4-FFF2-40B4-BE49-F238E27FC236}">
                  <a16:creationId xmlns:a16="http://schemas.microsoft.com/office/drawing/2014/main" id="{E239F193-F99E-694C-B405-403FBC525815}"/>
                </a:ext>
                <a:ext uri="{C183D7F6-B498-43B3-948B-1728B52AA6E4}">
                  <adec:decorative xmlns:adec="http://schemas.microsoft.com/office/drawing/2017/decorative" val="1"/>
                </a:ext>
              </a:extLst>
            </p:cNvPr>
            <p:cNvSpPr>
              <a:spLocks noChangeAspect="1" noEditPoints="1"/>
            </p:cNvSpPr>
            <p:nvPr userDrawn="1"/>
          </p:nvSpPr>
          <p:spPr bwMode="black">
            <a:xfrm>
              <a:off x="9546643" y="1143000"/>
              <a:ext cx="182267" cy="182880"/>
            </a:xfrm>
            <a:custGeom>
              <a:avLst/>
              <a:gdLst>
                <a:gd name="T0" fmla="*/ 2556 w 3333"/>
                <a:gd name="T1" fmla="*/ 576 h 3333"/>
                <a:gd name="T2" fmla="*/ 2556 w 3333"/>
                <a:gd name="T3" fmla="*/ 976 h 3333"/>
                <a:gd name="T4" fmla="*/ 2556 w 3333"/>
                <a:gd name="T5" fmla="*/ 576 h 3333"/>
                <a:gd name="T6" fmla="*/ 1667 w 3333"/>
                <a:gd name="T7" fmla="*/ 2221 h 3333"/>
                <a:gd name="T8" fmla="*/ 1667 w 3333"/>
                <a:gd name="T9" fmla="*/ 1110 h 3333"/>
                <a:gd name="T10" fmla="*/ 1667 w 3333"/>
                <a:gd name="T11" fmla="*/ 2221 h 3333"/>
                <a:gd name="T12" fmla="*/ 1667 w 3333"/>
                <a:gd name="T13" fmla="*/ 810 h 3333"/>
                <a:gd name="T14" fmla="*/ 1667 w 3333"/>
                <a:gd name="T15" fmla="*/ 2522 h 3333"/>
                <a:gd name="T16" fmla="*/ 1667 w 3333"/>
                <a:gd name="T17" fmla="*/ 810 h 3333"/>
                <a:gd name="T18" fmla="*/ 1667 w 3333"/>
                <a:gd name="T19" fmla="*/ 0 h 3333"/>
                <a:gd name="T20" fmla="*/ 575 w 3333"/>
                <a:gd name="T21" fmla="*/ 87 h 3333"/>
                <a:gd name="T22" fmla="*/ 87 w 3333"/>
                <a:gd name="T23" fmla="*/ 574 h 3333"/>
                <a:gd name="T24" fmla="*/ 0 w 3333"/>
                <a:gd name="T25" fmla="*/ 1666 h 3333"/>
                <a:gd name="T26" fmla="*/ 87 w 3333"/>
                <a:gd name="T27" fmla="*/ 2758 h 3333"/>
                <a:gd name="T28" fmla="*/ 575 w 3333"/>
                <a:gd name="T29" fmla="*/ 3245 h 3333"/>
                <a:gd name="T30" fmla="*/ 1667 w 3333"/>
                <a:gd name="T31" fmla="*/ 3333 h 3333"/>
                <a:gd name="T32" fmla="*/ 2758 w 3333"/>
                <a:gd name="T33" fmla="*/ 3245 h 3333"/>
                <a:gd name="T34" fmla="*/ 3246 w 3333"/>
                <a:gd name="T35" fmla="*/ 2758 h 3333"/>
                <a:gd name="T36" fmla="*/ 3333 w 3333"/>
                <a:gd name="T37" fmla="*/ 1666 h 3333"/>
                <a:gd name="T38" fmla="*/ 3246 w 3333"/>
                <a:gd name="T39" fmla="*/ 574 h 3333"/>
                <a:gd name="T40" fmla="*/ 2758 w 3333"/>
                <a:gd name="T41" fmla="*/ 87 h 3333"/>
                <a:gd name="T42" fmla="*/ 1667 w 3333"/>
                <a:gd name="T43" fmla="*/ 0 h 3333"/>
                <a:gd name="T44" fmla="*/ 1667 w 3333"/>
                <a:gd name="T45" fmla="*/ 299 h 3333"/>
                <a:gd name="T46" fmla="*/ 2650 w 3333"/>
                <a:gd name="T47" fmla="*/ 367 h 3333"/>
                <a:gd name="T48" fmla="*/ 2966 w 3333"/>
                <a:gd name="T49" fmla="*/ 683 h 3333"/>
                <a:gd name="T50" fmla="*/ 3033 w 3333"/>
                <a:gd name="T51" fmla="*/ 1666 h 3333"/>
                <a:gd name="T52" fmla="*/ 2966 w 3333"/>
                <a:gd name="T53" fmla="*/ 2649 h 3333"/>
                <a:gd name="T54" fmla="*/ 2650 w 3333"/>
                <a:gd name="T55" fmla="*/ 2965 h 3333"/>
                <a:gd name="T56" fmla="*/ 1667 w 3333"/>
                <a:gd name="T57" fmla="*/ 3032 h 3333"/>
                <a:gd name="T58" fmla="*/ 684 w 3333"/>
                <a:gd name="T59" fmla="*/ 2965 h 3333"/>
                <a:gd name="T60" fmla="*/ 367 w 3333"/>
                <a:gd name="T61" fmla="*/ 2649 h 3333"/>
                <a:gd name="T62" fmla="*/ 300 w 3333"/>
                <a:gd name="T63" fmla="*/ 1666 h 3333"/>
                <a:gd name="T64" fmla="*/ 367 w 3333"/>
                <a:gd name="T65" fmla="*/ 683 h 3333"/>
                <a:gd name="T66" fmla="*/ 684 w 3333"/>
                <a:gd name="T67" fmla="*/ 367 h 3333"/>
                <a:gd name="T68" fmla="*/ 1667 w 3333"/>
                <a:gd name="T69" fmla="*/ 299 h 3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33" h="3333">
                  <a:moveTo>
                    <a:pt x="2556" y="576"/>
                  </a:moveTo>
                  <a:lnTo>
                    <a:pt x="2556" y="576"/>
                  </a:lnTo>
                  <a:cubicBezTo>
                    <a:pt x="2446" y="576"/>
                    <a:pt x="2356" y="666"/>
                    <a:pt x="2356" y="776"/>
                  </a:cubicBezTo>
                  <a:cubicBezTo>
                    <a:pt x="2356" y="887"/>
                    <a:pt x="2446" y="976"/>
                    <a:pt x="2556" y="976"/>
                  </a:cubicBezTo>
                  <a:cubicBezTo>
                    <a:pt x="2667" y="976"/>
                    <a:pt x="2756" y="887"/>
                    <a:pt x="2756" y="776"/>
                  </a:cubicBezTo>
                  <a:cubicBezTo>
                    <a:pt x="2756" y="666"/>
                    <a:pt x="2667" y="576"/>
                    <a:pt x="2556" y="576"/>
                  </a:cubicBezTo>
                  <a:close/>
                  <a:moveTo>
                    <a:pt x="1667" y="2221"/>
                  </a:moveTo>
                  <a:lnTo>
                    <a:pt x="1667" y="2221"/>
                  </a:lnTo>
                  <a:cubicBezTo>
                    <a:pt x="1360" y="2221"/>
                    <a:pt x="1111" y="1973"/>
                    <a:pt x="1111" y="1666"/>
                  </a:cubicBezTo>
                  <a:cubicBezTo>
                    <a:pt x="1111" y="1359"/>
                    <a:pt x="1360" y="1110"/>
                    <a:pt x="1667" y="1110"/>
                  </a:cubicBezTo>
                  <a:cubicBezTo>
                    <a:pt x="1973" y="1110"/>
                    <a:pt x="2222" y="1359"/>
                    <a:pt x="2222" y="1666"/>
                  </a:cubicBezTo>
                  <a:cubicBezTo>
                    <a:pt x="2222" y="1973"/>
                    <a:pt x="1973" y="2221"/>
                    <a:pt x="1667" y="2221"/>
                  </a:cubicBezTo>
                  <a:close/>
                  <a:moveTo>
                    <a:pt x="1667" y="810"/>
                  </a:moveTo>
                  <a:lnTo>
                    <a:pt x="1667" y="810"/>
                  </a:lnTo>
                  <a:cubicBezTo>
                    <a:pt x="1194" y="810"/>
                    <a:pt x="811" y="1193"/>
                    <a:pt x="811" y="1666"/>
                  </a:cubicBezTo>
                  <a:cubicBezTo>
                    <a:pt x="811" y="2139"/>
                    <a:pt x="1194" y="2522"/>
                    <a:pt x="1667" y="2522"/>
                  </a:cubicBezTo>
                  <a:cubicBezTo>
                    <a:pt x="2139" y="2522"/>
                    <a:pt x="2522" y="2139"/>
                    <a:pt x="2522" y="1666"/>
                  </a:cubicBezTo>
                  <a:cubicBezTo>
                    <a:pt x="2522" y="1193"/>
                    <a:pt x="2139" y="810"/>
                    <a:pt x="1667" y="810"/>
                  </a:cubicBezTo>
                  <a:close/>
                  <a:moveTo>
                    <a:pt x="1667" y="0"/>
                  </a:moveTo>
                  <a:lnTo>
                    <a:pt x="1667" y="0"/>
                  </a:lnTo>
                  <a:cubicBezTo>
                    <a:pt x="1214" y="0"/>
                    <a:pt x="1157" y="2"/>
                    <a:pt x="979" y="9"/>
                  </a:cubicBezTo>
                  <a:cubicBezTo>
                    <a:pt x="802" y="17"/>
                    <a:pt x="681" y="45"/>
                    <a:pt x="575" y="87"/>
                  </a:cubicBezTo>
                  <a:cubicBezTo>
                    <a:pt x="465" y="129"/>
                    <a:pt x="372" y="186"/>
                    <a:pt x="280" y="279"/>
                  </a:cubicBezTo>
                  <a:cubicBezTo>
                    <a:pt x="187" y="372"/>
                    <a:pt x="130" y="465"/>
                    <a:pt x="87" y="574"/>
                  </a:cubicBezTo>
                  <a:cubicBezTo>
                    <a:pt x="46" y="680"/>
                    <a:pt x="18" y="801"/>
                    <a:pt x="10" y="979"/>
                  </a:cubicBezTo>
                  <a:cubicBezTo>
                    <a:pt x="2" y="1156"/>
                    <a:pt x="0" y="1213"/>
                    <a:pt x="0" y="1666"/>
                  </a:cubicBezTo>
                  <a:cubicBezTo>
                    <a:pt x="0" y="2118"/>
                    <a:pt x="2" y="2175"/>
                    <a:pt x="10" y="2353"/>
                  </a:cubicBezTo>
                  <a:cubicBezTo>
                    <a:pt x="18" y="2530"/>
                    <a:pt x="46" y="2652"/>
                    <a:pt x="87" y="2758"/>
                  </a:cubicBezTo>
                  <a:cubicBezTo>
                    <a:pt x="130" y="2867"/>
                    <a:pt x="187" y="2960"/>
                    <a:pt x="280" y="3053"/>
                  </a:cubicBezTo>
                  <a:cubicBezTo>
                    <a:pt x="372" y="3145"/>
                    <a:pt x="465" y="3202"/>
                    <a:pt x="575" y="3245"/>
                  </a:cubicBezTo>
                  <a:cubicBezTo>
                    <a:pt x="681" y="3286"/>
                    <a:pt x="802" y="3314"/>
                    <a:pt x="979" y="3322"/>
                  </a:cubicBezTo>
                  <a:cubicBezTo>
                    <a:pt x="1157" y="3331"/>
                    <a:pt x="1214" y="3333"/>
                    <a:pt x="1667" y="3333"/>
                  </a:cubicBezTo>
                  <a:cubicBezTo>
                    <a:pt x="2119" y="3333"/>
                    <a:pt x="2176" y="3331"/>
                    <a:pt x="2354" y="3322"/>
                  </a:cubicBezTo>
                  <a:cubicBezTo>
                    <a:pt x="2531" y="3314"/>
                    <a:pt x="2652" y="3286"/>
                    <a:pt x="2758" y="3245"/>
                  </a:cubicBezTo>
                  <a:cubicBezTo>
                    <a:pt x="2868" y="3202"/>
                    <a:pt x="2961" y="3145"/>
                    <a:pt x="3054" y="3053"/>
                  </a:cubicBezTo>
                  <a:cubicBezTo>
                    <a:pt x="3146" y="2960"/>
                    <a:pt x="3203" y="2867"/>
                    <a:pt x="3246" y="2758"/>
                  </a:cubicBezTo>
                  <a:cubicBezTo>
                    <a:pt x="3287" y="2652"/>
                    <a:pt x="3315" y="2530"/>
                    <a:pt x="3323" y="2353"/>
                  </a:cubicBezTo>
                  <a:cubicBezTo>
                    <a:pt x="3331" y="2175"/>
                    <a:pt x="3333" y="2118"/>
                    <a:pt x="3333" y="1666"/>
                  </a:cubicBezTo>
                  <a:cubicBezTo>
                    <a:pt x="3333" y="1213"/>
                    <a:pt x="3331" y="1156"/>
                    <a:pt x="3323" y="979"/>
                  </a:cubicBezTo>
                  <a:cubicBezTo>
                    <a:pt x="3315" y="801"/>
                    <a:pt x="3287" y="680"/>
                    <a:pt x="3246" y="574"/>
                  </a:cubicBezTo>
                  <a:cubicBezTo>
                    <a:pt x="3203" y="465"/>
                    <a:pt x="3146" y="372"/>
                    <a:pt x="3054" y="279"/>
                  </a:cubicBezTo>
                  <a:cubicBezTo>
                    <a:pt x="2961" y="186"/>
                    <a:pt x="2868" y="129"/>
                    <a:pt x="2758" y="87"/>
                  </a:cubicBezTo>
                  <a:cubicBezTo>
                    <a:pt x="2652" y="45"/>
                    <a:pt x="2531" y="17"/>
                    <a:pt x="2354" y="9"/>
                  </a:cubicBezTo>
                  <a:cubicBezTo>
                    <a:pt x="2176" y="2"/>
                    <a:pt x="2119" y="0"/>
                    <a:pt x="1667" y="0"/>
                  </a:cubicBezTo>
                  <a:close/>
                  <a:moveTo>
                    <a:pt x="1667" y="299"/>
                  </a:moveTo>
                  <a:lnTo>
                    <a:pt x="1667" y="299"/>
                  </a:lnTo>
                  <a:cubicBezTo>
                    <a:pt x="2112" y="299"/>
                    <a:pt x="2164" y="301"/>
                    <a:pt x="2340" y="309"/>
                  </a:cubicBezTo>
                  <a:cubicBezTo>
                    <a:pt x="2503" y="317"/>
                    <a:pt x="2591" y="344"/>
                    <a:pt x="2650" y="367"/>
                  </a:cubicBezTo>
                  <a:cubicBezTo>
                    <a:pt x="2727" y="397"/>
                    <a:pt x="2783" y="433"/>
                    <a:pt x="2841" y="491"/>
                  </a:cubicBezTo>
                  <a:cubicBezTo>
                    <a:pt x="2900" y="550"/>
                    <a:pt x="2936" y="605"/>
                    <a:pt x="2966" y="683"/>
                  </a:cubicBezTo>
                  <a:cubicBezTo>
                    <a:pt x="2989" y="742"/>
                    <a:pt x="3016" y="830"/>
                    <a:pt x="3023" y="992"/>
                  </a:cubicBezTo>
                  <a:cubicBezTo>
                    <a:pt x="3031" y="1168"/>
                    <a:pt x="3033" y="1221"/>
                    <a:pt x="3033" y="1666"/>
                  </a:cubicBezTo>
                  <a:cubicBezTo>
                    <a:pt x="3033" y="2111"/>
                    <a:pt x="3031" y="2164"/>
                    <a:pt x="3023" y="2339"/>
                  </a:cubicBezTo>
                  <a:cubicBezTo>
                    <a:pt x="3016" y="2502"/>
                    <a:pt x="2989" y="2590"/>
                    <a:pt x="2966" y="2649"/>
                  </a:cubicBezTo>
                  <a:cubicBezTo>
                    <a:pt x="2936" y="2727"/>
                    <a:pt x="2900" y="2782"/>
                    <a:pt x="2841" y="2840"/>
                  </a:cubicBezTo>
                  <a:cubicBezTo>
                    <a:pt x="2783" y="2899"/>
                    <a:pt x="2727" y="2935"/>
                    <a:pt x="2650" y="2965"/>
                  </a:cubicBezTo>
                  <a:cubicBezTo>
                    <a:pt x="2591" y="2988"/>
                    <a:pt x="2503" y="3015"/>
                    <a:pt x="2340" y="3022"/>
                  </a:cubicBezTo>
                  <a:cubicBezTo>
                    <a:pt x="2164" y="3031"/>
                    <a:pt x="2112" y="3032"/>
                    <a:pt x="1667" y="3032"/>
                  </a:cubicBezTo>
                  <a:cubicBezTo>
                    <a:pt x="1222" y="3032"/>
                    <a:pt x="1169" y="3031"/>
                    <a:pt x="993" y="3022"/>
                  </a:cubicBezTo>
                  <a:cubicBezTo>
                    <a:pt x="831" y="3015"/>
                    <a:pt x="742" y="2988"/>
                    <a:pt x="684" y="2965"/>
                  </a:cubicBezTo>
                  <a:cubicBezTo>
                    <a:pt x="606" y="2935"/>
                    <a:pt x="550" y="2899"/>
                    <a:pt x="492" y="2840"/>
                  </a:cubicBezTo>
                  <a:cubicBezTo>
                    <a:pt x="434" y="2782"/>
                    <a:pt x="398" y="2727"/>
                    <a:pt x="367" y="2649"/>
                  </a:cubicBezTo>
                  <a:cubicBezTo>
                    <a:pt x="345" y="2590"/>
                    <a:pt x="317" y="2502"/>
                    <a:pt x="310" y="2339"/>
                  </a:cubicBezTo>
                  <a:cubicBezTo>
                    <a:pt x="302" y="2164"/>
                    <a:pt x="300" y="2111"/>
                    <a:pt x="300" y="1666"/>
                  </a:cubicBezTo>
                  <a:cubicBezTo>
                    <a:pt x="300" y="1221"/>
                    <a:pt x="302" y="1168"/>
                    <a:pt x="310" y="992"/>
                  </a:cubicBezTo>
                  <a:cubicBezTo>
                    <a:pt x="317" y="830"/>
                    <a:pt x="345" y="742"/>
                    <a:pt x="367" y="683"/>
                  </a:cubicBezTo>
                  <a:cubicBezTo>
                    <a:pt x="398" y="605"/>
                    <a:pt x="434" y="550"/>
                    <a:pt x="492" y="491"/>
                  </a:cubicBezTo>
                  <a:cubicBezTo>
                    <a:pt x="550" y="433"/>
                    <a:pt x="606" y="397"/>
                    <a:pt x="684" y="367"/>
                  </a:cubicBezTo>
                  <a:cubicBezTo>
                    <a:pt x="742" y="344"/>
                    <a:pt x="831" y="317"/>
                    <a:pt x="993" y="309"/>
                  </a:cubicBezTo>
                  <a:cubicBezTo>
                    <a:pt x="1169" y="301"/>
                    <a:pt x="1222" y="299"/>
                    <a:pt x="1667" y="299"/>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URL">
              <a:extLst>
                <a:ext uri="{FF2B5EF4-FFF2-40B4-BE49-F238E27FC236}">
                  <a16:creationId xmlns:a16="http://schemas.microsoft.com/office/drawing/2014/main" id="{364FB358-9844-F44B-A487-AC2F41F66327}"/>
                </a:ext>
              </a:extLst>
            </p:cNvPr>
            <p:cNvSpPr txBox="1"/>
            <p:nvPr userDrawn="1"/>
          </p:nvSpPr>
          <p:spPr bwMode="black">
            <a:xfrm>
              <a:off x="9818077" y="1097280"/>
              <a:ext cx="1828800" cy="274320"/>
            </a:xfrm>
            <a:prstGeom prst="rect">
              <a:avLst/>
            </a:prstGeom>
            <a:noFill/>
          </p:spPr>
          <p:txBody>
            <a:bodyPr wrap="square" lIns="0" tIns="0" rIns="0" bIns="0" rtlCol="0" anchor="ctr" anchorCtr="0">
              <a:noAutofit/>
            </a:bodyPr>
            <a:lstStyle/>
            <a:p>
              <a:pPr marL="0" indent="0">
                <a:lnSpc>
                  <a:spcPct val="100000"/>
                </a:lnSpc>
                <a:spcBef>
                  <a:spcPts val="1200"/>
                </a:spcBef>
                <a:buSzPct val="100000"/>
                <a:buFont typeface="Cytiva Aktiv"/>
                <a:buNone/>
              </a:pPr>
              <a:r>
                <a:rPr lang="en-US" sz="1000" dirty="0">
                  <a:solidFill>
                    <a:schemeClr val="tx1"/>
                  </a:solidFill>
                  <a:hlinkClick r:id="rId4">
                    <a:extLst>
                      <a:ext uri="{A12FA001-AC4F-418D-AE19-62706E023703}">
                        <ahyp:hlinkClr xmlns:ahyp="http://schemas.microsoft.com/office/drawing/2018/hyperlinkcolor" val="tx"/>
                      </a:ext>
                    </a:extLst>
                  </a:hlinkClick>
                </a:rPr>
                <a:t>instagram.com/</a:t>
              </a:r>
              <a:r>
                <a:rPr lang="en-US" sz="1000" dirty="0" err="1">
                  <a:solidFill>
                    <a:schemeClr val="tx1"/>
                  </a:solidFill>
                  <a:hlinkClick r:id="rId4">
                    <a:extLst>
                      <a:ext uri="{A12FA001-AC4F-418D-AE19-62706E023703}">
                        <ahyp:hlinkClr xmlns:ahyp="http://schemas.microsoft.com/office/drawing/2018/hyperlinkcolor" val="tx"/>
                      </a:ext>
                    </a:extLst>
                  </a:hlinkClick>
                </a:rPr>
                <a:t>cytiva</a:t>
              </a:r>
              <a:endParaRPr lang="en-US" sz="1000" dirty="0">
                <a:solidFill>
                  <a:schemeClr val="tx1"/>
                </a:solidFill>
              </a:endParaRPr>
            </a:p>
          </p:txBody>
        </p:sp>
      </p:grpSp>
      <p:grpSp>
        <p:nvGrpSpPr>
          <p:cNvPr id="37" name="YouTube">
            <a:extLst>
              <a:ext uri="{FF2B5EF4-FFF2-40B4-BE49-F238E27FC236}">
                <a16:creationId xmlns:a16="http://schemas.microsoft.com/office/drawing/2014/main" id="{59F8DB0C-003C-1C48-AC47-F5F4F8FCB62A}"/>
              </a:ext>
            </a:extLst>
          </p:cNvPr>
          <p:cNvGrpSpPr/>
          <p:nvPr userDrawn="1"/>
        </p:nvGrpSpPr>
        <p:grpSpPr bwMode="black">
          <a:xfrm>
            <a:off x="9546336" y="1513322"/>
            <a:ext cx="2100541" cy="274320"/>
            <a:chOff x="9546336" y="1645920"/>
            <a:chExt cx="2100541" cy="274320"/>
          </a:xfrm>
        </p:grpSpPr>
        <p:sp>
          <p:nvSpPr>
            <p:cNvPr id="38" name="Icon">
              <a:extLst>
                <a:ext uri="{FF2B5EF4-FFF2-40B4-BE49-F238E27FC236}">
                  <a16:creationId xmlns:a16="http://schemas.microsoft.com/office/drawing/2014/main" id="{0739FE2D-20B2-A548-B58F-80CC40337954}"/>
                </a:ext>
                <a:ext uri="{C183D7F6-B498-43B3-948B-1728B52AA6E4}">
                  <adec:decorative xmlns:adec="http://schemas.microsoft.com/office/drawing/2017/decorative" val="1"/>
                </a:ext>
              </a:extLst>
            </p:cNvPr>
            <p:cNvSpPr>
              <a:spLocks noChangeAspect="1" noEditPoints="1"/>
            </p:cNvSpPr>
            <p:nvPr userDrawn="1"/>
          </p:nvSpPr>
          <p:spPr bwMode="black">
            <a:xfrm>
              <a:off x="9546336" y="1718380"/>
              <a:ext cx="182880" cy="129399"/>
            </a:xfrm>
            <a:custGeom>
              <a:avLst/>
              <a:gdLst>
                <a:gd name="T0" fmla="*/ 1325 w 3333"/>
                <a:gd name="T1" fmla="*/ 1669 h 2348"/>
                <a:gd name="T2" fmla="*/ 1325 w 3333"/>
                <a:gd name="T3" fmla="*/ 1669 h 2348"/>
                <a:gd name="T4" fmla="*/ 1325 w 3333"/>
                <a:gd name="T5" fmla="*/ 678 h 2348"/>
                <a:gd name="T6" fmla="*/ 2197 w 3333"/>
                <a:gd name="T7" fmla="*/ 1174 h 2348"/>
                <a:gd name="T8" fmla="*/ 1325 w 3333"/>
                <a:gd name="T9" fmla="*/ 1669 h 2348"/>
                <a:gd name="T10" fmla="*/ 3263 w 3333"/>
                <a:gd name="T11" fmla="*/ 366 h 2348"/>
                <a:gd name="T12" fmla="*/ 3263 w 3333"/>
                <a:gd name="T13" fmla="*/ 366 h 2348"/>
                <a:gd name="T14" fmla="*/ 2969 w 3333"/>
                <a:gd name="T15" fmla="*/ 70 h 2348"/>
                <a:gd name="T16" fmla="*/ 1666 w 3333"/>
                <a:gd name="T17" fmla="*/ 0 h 2348"/>
                <a:gd name="T18" fmla="*/ 364 w 3333"/>
                <a:gd name="T19" fmla="*/ 70 h 2348"/>
                <a:gd name="T20" fmla="*/ 69 w 3333"/>
                <a:gd name="T21" fmla="*/ 366 h 2348"/>
                <a:gd name="T22" fmla="*/ 0 w 3333"/>
                <a:gd name="T23" fmla="*/ 1174 h 2348"/>
                <a:gd name="T24" fmla="*/ 69 w 3333"/>
                <a:gd name="T25" fmla="*/ 1981 h 2348"/>
                <a:gd name="T26" fmla="*/ 364 w 3333"/>
                <a:gd name="T27" fmla="*/ 2278 h 2348"/>
                <a:gd name="T28" fmla="*/ 1666 w 3333"/>
                <a:gd name="T29" fmla="*/ 2348 h 2348"/>
                <a:gd name="T30" fmla="*/ 2969 w 3333"/>
                <a:gd name="T31" fmla="*/ 2278 h 2348"/>
                <a:gd name="T32" fmla="*/ 3263 w 3333"/>
                <a:gd name="T33" fmla="*/ 1981 h 2348"/>
                <a:gd name="T34" fmla="*/ 3333 w 3333"/>
                <a:gd name="T35" fmla="*/ 1174 h 2348"/>
                <a:gd name="T36" fmla="*/ 3263 w 3333"/>
                <a:gd name="T37" fmla="*/ 366 h 2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33" h="2348">
                  <a:moveTo>
                    <a:pt x="1325" y="1669"/>
                  </a:moveTo>
                  <a:lnTo>
                    <a:pt x="1325" y="1669"/>
                  </a:lnTo>
                  <a:lnTo>
                    <a:pt x="1325" y="678"/>
                  </a:lnTo>
                  <a:lnTo>
                    <a:pt x="2197" y="1174"/>
                  </a:lnTo>
                  <a:lnTo>
                    <a:pt x="1325" y="1669"/>
                  </a:lnTo>
                  <a:close/>
                  <a:moveTo>
                    <a:pt x="3263" y="366"/>
                  </a:moveTo>
                  <a:lnTo>
                    <a:pt x="3263" y="366"/>
                  </a:lnTo>
                  <a:cubicBezTo>
                    <a:pt x="3225" y="222"/>
                    <a:pt x="3112" y="108"/>
                    <a:pt x="2969" y="70"/>
                  </a:cubicBezTo>
                  <a:cubicBezTo>
                    <a:pt x="2709" y="0"/>
                    <a:pt x="1666" y="0"/>
                    <a:pt x="1666" y="0"/>
                  </a:cubicBezTo>
                  <a:cubicBezTo>
                    <a:pt x="1666" y="0"/>
                    <a:pt x="624" y="0"/>
                    <a:pt x="364" y="70"/>
                  </a:cubicBezTo>
                  <a:cubicBezTo>
                    <a:pt x="221" y="108"/>
                    <a:pt x="108" y="222"/>
                    <a:pt x="69" y="366"/>
                  </a:cubicBezTo>
                  <a:cubicBezTo>
                    <a:pt x="0" y="628"/>
                    <a:pt x="0" y="1174"/>
                    <a:pt x="0" y="1174"/>
                  </a:cubicBezTo>
                  <a:cubicBezTo>
                    <a:pt x="0" y="1174"/>
                    <a:pt x="0" y="1720"/>
                    <a:pt x="69" y="1981"/>
                  </a:cubicBezTo>
                  <a:cubicBezTo>
                    <a:pt x="108" y="2126"/>
                    <a:pt x="221" y="2239"/>
                    <a:pt x="364" y="2278"/>
                  </a:cubicBezTo>
                  <a:cubicBezTo>
                    <a:pt x="624" y="2348"/>
                    <a:pt x="1666" y="2348"/>
                    <a:pt x="1666" y="2348"/>
                  </a:cubicBezTo>
                  <a:cubicBezTo>
                    <a:pt x="1666" y="2348"/>
                    <a:pt x="2709" y="2348"/>
                    <a:pt x="2969" y="2278"/>
                  </a:cubicBezTo>
                  <a:cubicBezTo>
                    <a:pt x="3112" y="2239"/>
                    <a:pt x="3225" y="2126"/>
                    <a:pt x="3263" y="1981"/>
                  </a:cubicBezTo>
                  <a:cubicBezTo>
                    <a:pt x="3333" y="1720"/>
                    <a:pt x="3333" y="1174"/>
                    <a:pt x="3333" y="1174"/>
                  </a:cubicBezTo>
                  <a:cubicBezTo>
                    <a:pt x="3333" y="1174"/>
                    <a:pt x="3333" y="628"/>
                    <a:pt x="3263" y="366"/>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URL">
              <a:extLst>
                <a:ext uri="{FF2B5EF4-FFF2-40B4-BE49-F238E27FC236}">
                  <a16:creationId xmlns:a16="http://schemas.microsoft.com/office/drawing/2014/main" id="{41CF215D-E258-5347-B7F4-82EFB2E85261}"/>
                </a:ext>
              </a:extLst>
            </p:cNvPr>
            <p:cNvSpPr txBox="1"/>
            <p:nvPr userDrawn="1"/>
          </p:nvSpPr>
          <p:spPr bwMode="black">
            <a:xfrm>
              <a:off x="9818077" y="1645920"/>
              <a:ext cx="1828800" cy="274320"/>
            </a:xfrm>
            <a:prstGeom prst="rect">
              <a:avLst/>
            </a:prstGeom>
            <a:noFill/>
          </p:spPr>
          <p:txBody>
            <a:bodyPr wrap="square" lIns="0" tIns="0" rIns="0" bIns="0" rtlCol="0" anchor="ctr" anchorCtr="0">
              <a:noAutofit/>
            </a:bodyPr>
            <a:lstStyle/>
            <a:p>
              <a:pPr marL="0" indent="0">
                <a:lnSpc>
                  <a:spcPct val="100000"/>
                </a:lnSpc>
                <a:spcBef>
                  <a:spcPts val="1200"/>
                </a:spcBef>
                <a:buSzPct val="100000"/>
                <a:buFont typeface="Cytiva Aktiv"/>
                <a:buNone/>
              </a:pPr>
              <a:r>
                <a:rPr lang="en-US" sz="1000" dirty="0">
                  <a:solidFill>
                    <a:schemeClr val="tx1"/>
                  </a:solidFill>
                  <a:hlinkClick r:id="rId5">
                    <a:extLst>
                      <a:ext uri="{A12FA001-AC4F-418D-AE19-62706E023703}">
                        <ahyp:hlinkClr xmlns:ahyp="http://schemas.microsoft.com/office/drawing/2018/hyperlinkcolor" val="tx"/>
                      </a:ext>
                    </a:extLst>
                  </a:hlinkClick>
                </a:rPr>
                <a:t>youtube.com/c/</a:t>
              </a:r>
              <a:r>
                <a:rPr lang="en-US" sz="1000" dirty="0" err="1">
                  <a:solidFill>
                    <a:schemeClr val="tx1"/>
                  </a:solidFill>
                  <a:hlinkClick r:id="rId5">
                    <a:extLst>
                      <a:ext uri="{A12FA001-AC4F-418D-AE19-62706E023703}">
                        <ahyp:hlinkClr xmlns:ahyp="http://schemas.microsoft.com/office/drawing/2018/hyperlinkcolor" val="tx"/>
                      </a:ext>
                    </a:extLst>
                  </a:hlinkClick>
                </a:rPr>
                <a:t>cytiva</a:t>
              </a:r>
              <a:endParaRPr lang="en-US" sz="1000" dirty="0">
                <a:solidFill>
                  <a:schemeClr val="tx1"/>
                </a:solidFill>
              </a:endParaRPr>
            </a:p>
          </p:txBody>
        </p:sp>
      </p:grpSp>
    </p:spTree>
    <p:extLst>
      <p:ext uri="{BB962C8B-B14F-4D97-AF65-F5344CB8AC3E}">
        <p14:creationId xmlns:p14="http://schemas.microsoft.com/office/powerpoint/2010/main" val="26594357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56">
          <p15:clr>
            <a:srgbClr val="FBAE40"/>
          </p15:clr>
        </p15:guide>
        <p15:guide id="2" pos="372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egal - White">
    <p:bg>
      <p:bgRef idx="1001">
        <a:schemeClr val="bg1"/>
      </p:bgRef>
    </p:bg>
    <p:spTree>
      <p:nvGrpSpPr>
        <p:cNvPr id="1" name=""/>
        <p:cNvGrpSpPr/>
        <p:nvPr/>
      </p:nvGrpSpPr>
      <p:grpSpPr>
        <a:xfrm>
          <a:off x="0" y="0"/>
          <a:ext cx="0" cy="0"/>
          <a:chOff x="0" y="0"/>
          <a:chExt cx="0" cy="0"/>
        </a:xfrm>
      </p:grpSpPr>
      <p:pic>
        <p:nvPicPr>
          <p:cNvPr id="9" name="Cytiva" descr="Cytiva">
            <a:extLst>
              <a:ext uri="{FF2B5EF4-FFF2-40B4-BE49-F238E27FC236}">
                <a16:creationId xmlns:a16="http://schemas.microsoft.com/office/drawing/2014/main" id="{0F2EF144-C30E-4A42-B06A-587C1FDD43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51853" y="251121"/>
            <a:ext cx="2983931" cy="1259883"/>
          </a:xfrm>
          <a:prstGeom prst="rect">
            <a:avLst/>
          </a:prstGeom>
          <a:noFill/>
        </p:spPr>
      </p:pic>
      <p:sp>
        <p:nvSpPr>
          <p:cNvPr id="8" name="Text Placeholder 1">
            <a:extLst>
              <a:ext uri="{FF2B5EF4-FFF2-40B4-BE49-F238E27FC236}">
                <a16:creationId xmlns:a16="http://schemas.microsoft.com/office/drawing/2014/main" id="{7CC15275-5486-2246-A4A1-3835DF7EAF97}"/>
              </a:ext>
            </a:extLst>
          </p:cNvPr>
          <p:cNvSpPr>
            <a:spLocks noGrp="1"/>
          </p:cNvSpPr>
          <p:nvPr>
            <p:ph type="body" sz="quarter" idx="10" hasCustomPrompt="1"/>
          </p:nvPr>
        </p:nvSpPr>
        <p:spPr>
          <a:xfrm>
            <a:off x="546098" y="1828800"/>
            <a:ext cx="11093452" cy="4251325"/>
          </a:xfrm>
        </p:spPr>
        <p:txBody>
          <a:bodyPr anchor="b" anchorCtr="0">
            <a:noAutofit/>
          </a:bodyPr>
          <a:lstStyle>
            <a:lvl1pPr marL="0" indent="0">
              <a:spcBef>
                <a:spcPts val="0"/>
              </a:spcBef>
              <a:buFontTx/>
              <a:buNone/>
              <a:defRPr sz="1000" b="0"/>
            </a:lvl1pPr>
            <a:lvl2pPr marL="0" indent="0">
              <a:spcBef>
                <a:spcPts val="0"/>
              </a:spcBef>
              <a:buFontTx/>
              <a:buNone/>
              <a:defRPr sz="1000" b="0"/>
            </a:lvl2pPr>
            <a:lvl3pPr marL="0" indent="0">
              <a:spcBef>
                <a:spcPts val="0"/>
              </a:spcBef>
              <a:buFontTx/>
              <a:buNone/>
              <a:defRPr sz="1000" b="0"/>
            </a:lvl3pPr>
            <a:lvl4pPr marL="0" indent="0">
              <a:spcBef>
                <a:spcPts val="0"/>
              </a:spcBef>
              <a:buFontTx/>
              <a:buNone/>
              <a:defRPr sz="1000" b="0"/>
            </a:lvl4pPr>
            <a:lvl5pPr marL="0" indent="0">
              <a:spcBef>
                <a:spcPts val="0"/>
              </a:spcBef>
              <a:buFontTx/>
              <a:buNone/>
              <a:defRPr sz="1000" b="0"/>
            </a:lvl5pPr>
            <a:lvl6pPr marL="0" indent="0">
              <a:spcBef>
                <a:spcPts val="0"/>
              </a:spcBef>
              <a:buFontTx/>
              <a:buNone/>
              <a:defRPr sz="1000" b="0"/>
            </a:lvl6pPr>
            <a:lvl7pPr marL="0" indent="0">
              <a:spcBef>
                <a:spcPts val="0"/>
              </a:spcBef>
              <a:buFontTx/>
              <a:buNone/>
              <a:defRPr sz="1000" b="0"/>
            </a:lvl7pPr>
            <a:lvl8pPr marL="0" indent="0">
              <a:spcBef>
                <a:spcPts val="0"/>
              </a:spcBef>
              <a:buFontTx/>
              <a:buNone/>
              <a:defRPr sz="1000" b="0"/>
            </a:lvl8pPr>
            <a:lvl9pPr marL="0" indent="0">
              <a:spcBef>
                <a:spcPts val="0"/>
              </a:spcBef>
              <a:buFontTx/>
              <a:buNone/>
              <a:defRPr sz="1000" b="0"/>
            </a:lvl9pPr>
          </a:lstStyle>
          <a:p>
            <a:pPr lvl="0"/>
            <a:r>
              <a:rPr lang="en-US" dirty="0"/>
              <a:t>[Legal]</a:t>
            </a:r>
          </a:p>
        </p:txBody>
      </p:sp>
      <p:sp>
        <p:nvSpPr>
          <p:cNvPr id="13" name="cytiva.com">
            <a:extLst>
              <a:ext uri="{FF2B5EF4-FFF2-40B4-BE49-F238E27FC236}">
                <a16:creationId xmlns:a16="http://schemas.microsoft.com/office/drawing/2014/main" id="{5A417667-8862-FF4B-97EB-784204247839}"/>
              </a:ext>
            </a:extLst>
          </p:cNvPr>
          <p:cNvSpPr txBox="1"/>
          <p:nvPr userDrawn="1"/>
        </p:nvSpPr>
        <p:spPr>
          <a:xfrm>
            <a:off x="546099" y="6218238"/>
            <a:ext cx="5368926" cy="228600"/>
          </a:xfrm>
          <a:prstGeom prst="rect">
            <a:avLst/>
          </a:prstGeom>
          <a:noFill/>
        </p:spPr>
        <p:txBody>
          <a:bodyPr wrap="square" lIns="0" tIns="0" rIns="0" bIns="0" rtlCol="0" anchor="b" anchorCtr="0">
            <a:noAutofit/>
          </a:bodyPr>
          <a:lstStyle/>
          <a:p>
            <a:pPr marL="0" indent="0">
              <a:lnSpc>
                <a:spcPct val="100000"/>
              </a:lnSpc>
              <a:spcBef>
                <a:spcPts val="0"/>
              </a:spcBef>
              <a:buSzPct val="100000"/>
              <a:buFontTx/>
              <a:buNone/>
            </a:pPr>
            <a:r>
              <a:rPr lang="en-US" sz="1000" b="1" dirty="0"/>
              <a:t>cytiva.com</a:t>
            </a:r>
          </a:p>
        </p:txBody>
      </p:sp>
      <p:sp>
        <p:nvSpPr>
          <p:cNvPr id="10" name="Text Placeholder 2">
            <a:extLst>
              <a:ext uri="{FF2B5EF4-FFF2-40B4-BE49-F238E27FC236}">
                <a16:creationId xmlns:a16="http://schemas.microsoft.com/office/drawing/2014/main" id="{8DEF7D16-CB25-4D4B-A9BA-FE8D543FDC99}"/>
              </a:ext>
            </a:extLst>
          </p:cNvPr>
          <p:cNvSpPr>
            <a:spLocks noGrp="1"/>
          </p:cNvSpPr>
          <p:nvPr>
            <p:ph type="body" sz="quarter" idx="11" hasCustomPrompt="1"/>
          </p:nvPr>
        </p:nvSpPr>
        <p:spPr>
          <a:xfrm>
            <a:off x="6280150" y="6217920"/>
            <a:ext cx="5359400" cy="228600"/>
          </a:xfrm>
        </p:spPr>
        <p:txBody>
          <a:bodyPr anchor="b" anchorCtr="0">
            <a:noAutofit/>
          </a:bodyPr>
          <a:lstStyle>
            <a:lvl1pPr marL="0" indent="0" algn="r">
              <a:spcBef>
                <a:spcPts val="0"/>
              </a:spcBef>
              <a:buFontTx/>
              <a:buNone/>
              <a:defRPr sz="1000"/>
            </a:lvl1pPr>
            <a:lvl2pPr marL="0" indent="0" algn="r">
              <a:spcBef>
                <a:spcPts val="0"/>
              </a:spcBef>
              <a:buFontTx/>
              <a:buNone/>
              <a:defRPr sz="1000"/>
            </a:lvl2pPr>
            <a:lvl3pPr marL="0" indent="0" algn="r">
              <a:spcBef>
                <a:spcPts val="0"/>
              </a:spcBef>
              <a:buFontTx/>
              <a:buNone/>
              <a:defRPr sz="1000"/>
            </a:lvl3pPr>
            <a:lvl4pPr marL="0" indent="0" algn="r">
              <a:spcBef>
                <a:spcPts val="0"/>
              </a:spcBef>
              <a:buFontTx/>
              <a:buNone/>
              <a:defRPr sz="1000"/>
            </a:lvl4pPr>
            <a:lvl5pPr marL="0" indent="0" algn="r">
              <a:spcBef>
                <a:spcPts val="0"/>
              </a:spcBef>
              <a:buFontTx/>
              <a:buNone/>
              <a:defRPr sz="1000"/>
            </a:lvl5pPr>
            <a:lvl6pPr marL="0" indent="0" algn="r">
              <a:spcBef>
                <a:spcPts val="0"/>
              </a:spcBef>
              <a:buFontTx/>
              <a:buNone/>
              <a:defRPr sz="1000"/>
            </a:lvl6pPr>
            <a:lvl7pPr marL="0" indent="0" algn="r">
              <a:spcBef>
                <a:spcPts val="0"/>
              </a:spcBef>
              <a:buFontTx/>
              <a:buNone/>
              <a:defRPr sz="1000"/>
            </a:lvl7pPr>
            <a:lvl8pPr marL="0" indent="0" algn="r">
              <a:spcBef>
                <a:spcPts val="0"/>
              </a:spcBef>
              <a:buFontTx/>
              <a:buNone/>
              <a:defRPr sz="1000"/>
            </a:lvl8pPr>
            <a:lvl9pPr marL="0" indent="0" algn="r">
              <a:spcBef>
                <a:spcPts val="0"/>
              </a:spcBef>
              <a:buFontTx/>
              <a:buNone/>
              <a:defRPr sz="1000"/>
            </a:lvl9pPr>
          </a:lstStyle>
          <a:p>
            <a:pPr lvl="0"/>
            <a:r>
              <a:rPr lang="en-US" dirty="0"/>
              <a:t>[CYXXXX-DDMMMYY-PP]</a:t>
            </a:r>
          </a:p>
        </p:txBody>
      </p:sp>
    </p:spTree>
    <p:extLst>
      <p:ext uri="{BB962C8B-B14F-4D97-AF65-F5344CB8AC3E}">
        <p14:creationId xmlns:p14="http://schemas.microsoft.com/office/powerpoint/2010/main" val="2787544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26" userDrawn="1">
          <p15:clr>
            <a:srgbClr val="FBAE40"/>
          </p15:clr>
        </p15:guide>
        <p15:guide id="2" pos="3956"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egal - Green">
    <p:bg>
      <p:bgPr>
        <a:solidFill>
          <a:srgbClr val="00886F"/>
        </a:solidFill>
        <a:effectLst/>
      </p:bgPr>
    </p:bg>
    <p:spTree>
      <p:nvGrpSpPr>
        <p:cNvPr id="1" name=""/>
        <p:cNvGrpSpPr/>
        <p:nvPr/>
      </p:nvGrpSpPr>
      <p:grpSpPr>
        <a:xfrm>
          <a:off x="0" y="0"/>
          <a:ext cx="0" cy="0"/>
          <a:chOff x="0" y="0"/>
          <a:chExt cx="0" cy="0"/>
        </a:xfrm>
      </p:grpSpPr>
      <p:pic>
        <p:nvPicPr>
          <p:cNvPr id="6" name="Cytiva" descr="Cytiva">
            <a:extLst>
              <a:ext uri="{FF2B5EF4-FFF2-40B4-BE49-F238E27FC236}">
                <a16:creationId xmlns:a16="http://schemas.microsoft.com/office/drawing/2014/main" id="{89294F81-6451-D047-A5A8-B73053E864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51852" y="251121"/>
            <a:ext cx="2983931" cy="1259882"/>
          </a:xfrm>
          <a:prstGeom prst="rect">
            <a:avLst/>
          </a:prstGeom>
        </p:spPr>
      </p:pic>
      <p:sp>
        <p:nvSpPr>
          <p:cNvPr id="8" name="Text Placeholder 1">
            <a:extLst>
              <a:ext uri="{FF2B5EF4-FFF2-40B4-BE49-F238E27FC236}">
                <a16:creationId xmlns:a16="http://schemas.microsoft.com/office/drawing/2014/main" id="{7CC15275-5486-2246-A4A1-3835DF7EAF97}"/>
              </a:ext>
            </a:extLst>
          </p:cNvPr>
          <p:cNvSpPr>
            <a:spLocks noGrp="1"/>
          </p:cNvSpPr>
          <p:nvPr>
            <p:ph type="body" sz="quarter" idx="10" hasCustomPrompt="1"/>
          </p:nvPr>
        </p:nvSpPr>
        <p:spPr>
          <a:xfrm>
            <a:off x="546098" y="1828800"/>
            <a:ext cx="11093452" cy="4251325"/>
          </a:xfrm>
        </p:spPr>
        <p:txBody>
          <a:bodyPr anchor="b" anchorCtr="0">
            <a:noAutofit/>
          </a:bodyPr>
          <a:lstStyle>
            <a:lvl1pPr marL="0" indent="0">
              <a:spcBef>
                <a:spcPts val="0"/>
              </a:spcBef>
              <a:buFontTx/>
              <a:buNone/>
              <a:defRPr sz="1000" b="0"/>
            </a:lvl1pPr>
            <a:lvl2pPr marL="0" indent="0">
              <a:spcBef>
                <a:spcPts val="0"/>
              </a:spcBef>
              <a:buFontTx/>
              <a:buNone/>
              <a:defRPr sz="1000" b="0"/>
            </a:lvl2pPr>
            <a:lvl3pPr marL="0" indent="0">
              <a:spcBef>
                <a:spcPts val="0"/>
              </a:spcBef>
              <a:buFontTx/>
              <a:buNone/>
              <a:defRPr sz="1000" b="0"/>
            </a:lvl3pPr>
            <a:lvl4pPr marL="0" indent="0">
              <a:spcBef>
                <a:spcPts val="0"/>
              </a:spcBef>
              <a:buFontTx/>
              <a:buNone/>
              <a:defRPr sz="1000" b="0"/>
            </a:lvl4pPr>
            <a:lvl5pPr marL="0" indent="0">
              <a:spcBef>
                <a:spcPts val="0"/>
              </a:spcBef>
              <a:buFontTx/>
              <a:buNone/>
              <a:defRPr sz="1000" b="0"/>
            </a:lvl5pPr>
            <a:lvl6pPr marL="0" indent="0">
              <a:spcBef>
                <a:spcPts val="0"/>
              </a:spcBef>
              <a:buFontTx/>
              <a:buNone/>
              <a:defRPr sz="1000" b="0"/>
            </a:lvl6pPr>
            <a:lvl7pPr marL="0" indent="0">
              <a:spcBef>
                <a:spcPts val="0"/>
              </a:spcBef>
              <a:buFontTx/>
              <a:buNone/>
              <a:defRPr sz="1000" b="0"/>
            </a:lvl7pPr>
            <a:lvl8pPr marL="0" indent="0">
              <a:spcBef>
                <a:spcPts val="0"/>
              </a:spcBef>
              <a:buFontTx/>
              <a:buNone/>
              <a:defRPr sz="1000" b="0"/>
            </a:lvl8pPr>
            <a:lvl9pPr marL="0" indent="0">
              <a:spcBef>
                <a:spcPts val="0"/>
              </a:spcBef>
              <a:buFontTx/>
              <a:buNone/>
              <a:defRPr sz="1000" b="0"/>
            </a:lvl9pPr>
          </a:lstStyle>
          <a:p>
            <a:pPr lvl="0"/>
            <a:r>
              <a:rPr lang="en-US" dirty="0"/>
              <a:t>[Legal]</a:t>
            </a:r>
          </a:p>
        </p:txBody>
      </p:sp>
      <p:sp>
        <p:nvSpPr>
          <p:cNvPr id="13" name="cytiva.com">
            <a:extLst>
              <a:ext uri="{FF2B5EF4-FFF2-40B4-BE49-F238E27FC236}">
                <a16:creationId xmlns:a16="http://schemas.microsoft.com/office/drawing/2014/main" id="{5A417667-8862-FF4B-97EB-784204247839}"/>
              </a:ext>
            </a:extLst>
          </p:cNvPr>
          <p:cNvSpPr txBox="1"/>
          <p:nvPr userDrawn="1"/>
        </p:nvSpPr>
        <p:spPr>
          <a:xfrm>
            <a:off x="546099" y="6218238"/>
            <a:ext cx="5368926" cy="228600"/>
          </a:xfrm>
          <a:prstGeom prst="rect">
            <a:avLst/>
          </a:prstGeom>
          <a:noFill/>
        </p:spPr>
        <p:txBody>
          <a:bodyPr wrap="square" lIns="0" tIns="0" rIns="0" bIns="0" rtlCol="0" anchor="b" anchorCtr="0">
            <a:noAutofit/>
          </a:bodyPr>
          <a:lstStyle/>
          <a:p>
            <a:pPr marL="0" indent="0">
              <a:lnSpc>
                <a:spcPct val="100000"/>
              </a:lnSpc>
              <a:spcBef>
                <a:spcPts val="0"/>
              </a:spcBef>
              <a:buSzPct val="100000"/>
              <a:buFontTx/>
              <a:buNone/>
            </a:pPr>
            <a:r>
              <a:rPr lang="en-US" sz="1000" b="1" dirty="0"/>
              <a:t>cytiva.com</a:t>
            </a:r>
          </a:p>
        </p:txBody>
      </p:sp>
      <p:sp>
        <p:nvSpPr>
          <p:cNvPr id="10" name="Text Placeholder 2">
            <a:extLst>
              <a:ext uri="{FF2B5EF4-FFF2-40B4-BE49-F238E27FC236}">
                <a16:creationId xmlns:a16="http://schemas.microsoft.com/office/drawing/2014/main" id="{8DEF7D16-CB25-4D4B-A9BA-FE8D543FDC99}"/>
              </a:ext>
            </a:extLst>
          </p:cNvPr>
          <p:cNvSpPr>
            <a:spLocks noGrp="1"/>
          </p:cNvSpPr>
          <p:nvPr>
            <p:ph type="body" sz="quarter" idx="11" hasCustomPrompt="1"/>
          </p:nvPr>
        </p:nvSpPr>
        <p:spPr>
          <a:xfrm>
            <a:off x="6280150" y="6217920"/>
            <a:ext cx="5359400" cy="228600"/>
          </a:xfrm>
        </p:spPr>
        <p:txBody>
          <a:bodyPr anchor="b" anchorCtr="0">
            <a:noAutofit/>
          </a:bodyPr>
          <a:lstStyle>
            <a:lvl1pPr marL="0" indent="0" algn="r">
              <a:spcBef>
                <a:spcPts val="0"/>
              </a:spcBef>
              <a:buFontTx/>
              <a:buNone/>
              <a:defRPr sz="1000"/>
            </a:lvl1pPr>
            <a:lvl2pPr marL="0" indent="0" algn="r">
              <a:spcBef>
                <a:spcPts val="0"/>
              </a:spcBef>
              <a:buFontTx/>
              <a:buNone/>
              <a:defRPr sz="1000"/>
            </a:lvl2pPr>
            <a:lvl3pPr marL="0" indent="0" algn="r">
              <a:spcBef>
                <a:spcPts val="0"/>
              </a:spcBef>
              <a:buFontTx/>
              <a:buNone/>
              <a:defRPr sz="1000"/>
            </a:lvl3pPr>
            <a:lvl4pPr marL="0" indent="0" algn="r">
              <a:spcBef>
                <a:spcPts val="0"/>
              </a:spcBef>
              <a:buFontTx/>
              <a:buNone/>
              <a:defRPr sz="1000"/>
            </a:lvl4pPr>
            <a:lvl5pPr marL="0" indent="0" algn="r">
              <a:spcBef>
                <a:spcPts val="0"/>
              </a:spcBef>
              <a:buFontTx/>
              <a:buNone/>
              <a:defRPr sz="1000"/>
            </a:lvl5pPr>
            <a:lvl6pPr marL="0" indent="0" algn="r">
              <a:spcBef>
                <a:spcPts val="0"/>
              </a:spcBef>
              <a:buFontTx/>
              <a:buNone/>
              <a:defRPr sz="1000"/>
            </a:lvl6pPr>
            <a:lvl7pPr marL="0" indent="0" algn="r">
              <a:spcBef>
                <a:spcPts val="0"/>
              </a:spcBef>
              <a:buFontTx/>
              <a:buNone/>
              <a:defRPr sz="1000"/>
            </a:lvl7pPr>
            <a:lvl8pPr marL="0" indent="0" algn="r">
              <a:spcBef>
                <a:spcPts val="0"/>
              </a:spcBef>
              <a:buFontTx/>
              <a:buNone/>
              <a:defRPr sz="1000"/>
            </a:lvl8pPr>
            <a:lvl9pPr marL="0" indent="0" algn="r">
              <a:spcBef>
                <a:spcPts val="0"/>
              </a:spcBef>
              <a:buFontTx/>
              <a:buNone/>
              <a:defRPr sz="1000"/>
            </a:lvl9pPr>
          </a:lstStyle>
          <a:p>
            <a:pPr lvl="0"/>
            <a:r>
              <a:rPr lang="en-US" dirty="0"/>
              <a:t>[CYXXXX-DDMMMYY-PP]</a:t>
            </a:r>
          </a:p>
        </p:txBody>
      </p:sp>
    </p:spTree>
    <p:extLst>
      <p:ext uri="{BB962C8B-B14F-4D97-AF65-F5344CB8AC3E}">
        <p14:creationId xmlns:p14="http://schemas.microsoft.com/office/powerpoint/2010/main" val="1750947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26">
          <p15:clr>
            <a:srgbClr val="FBAE40"/>
          </p15:clr>
        </p15:guide>
        <p15:guide id="2" pos="39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Half Photo - Green">
    <p:bg>
      <p:bgPr>
        <a:solidFill>
          <a:srgbClr val="00886F"/>
        </a:solidFill>
        <a:effectLst/>
      </p:bgPr>
    </p:bg>
    <p:spTree>
      <p:nvGrpSpPr>
        <p:cNvPr id="1" name=""/>
        <p:cNvGrpSpPr/>
        <p:nvPr/>
      </p:nvGrpSpPr>
      <p:grpSpPr>
        <a:xfrm>
          <a:off x="0" y="0"/>
          <a:ext cx="0" cy="0"/>
          <a:chOff x="0" y="0"/>
          <a:chExt cx="0" cy="0"/>
        </a:xfrm>
      </p:grpSpPr>
      <p:pic>
        <p:nvPicPr>
          <p:cNvPr id="8" name="Cytiva" descr="Cytiva">
            <a:extLst>
              <a:ext uri="{FF2B5EF4-FFF2-40B4-BE49-F238E27FC236}">
                <a16:creationId xmlns:a16="http://schemas.microsoft.com/office/drawing/2014/main" id="{185DC8AC-B30C-1B4C-89FE-74C0315E54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51852" y="251121"/>
            <a:ext cx="2983931" cy="1259882"/>
          </a:xfrm>
          <a:prstGeom prst="rect">
            <a:avLst/>
          </a:prstGeom>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5184140" cy="2235855"/>
          </a:xfrm>
        </p:spPr>
        <p:txBody>
          <a:bodyPr anchor="b"/>
          <a:lstStyle>
            <a:lvl1pPr algn="l">
              <a:lnSpc>
                <a:spcPct val="85000"/>
              </a:lnSpc>
              <a:defRPr sz="5400" b="1">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5184139" cy="638892"/>
          </a:xfrm>
        </p:spPr>
        <p:txBody>
          <a:bodyPr>
            <a:noAutofit/>
          </a:bodyPr>
          <a:lstStyle>
            <a:lvl1pPr marL="0" indent="0" algn="l">
              <a:spcBef>
                <a:spcPts val="0"/>
              </a:spcBef>
              <a:buNone/>
              <a:defRPr sz="2000" b="1">
                <a:solidFill>
                  <a:schemeClr val="tx1"/>
                </a:solidFill>
              </a:defRPr>
            </a:lvl1pPr>
            <a:lvl2pPr marL="0" indent="0" algn="l">
              <a:spcBef>
                <a:spcPts val="0"/>
              </a:spcBef>
              <a:buNone/>
              <a:defRPr sz="2000" b="1">
                <a:solidFill>
                  <a:schemeClr val="tx1"/>
                </a:solidFill>
              </a:defRPr>
            </a:lvl2pPr>
            <a:lvl3pPr marL="0" indent="0" algn="l">
              <a:spcBef>
                <a:spcPts val="0"/>
              </a:spcBef>
              <a:buNone/>
              <a:defRPr sz="2000" b="1">
                <a:solidFill>
                  <a:schemeClr val="tx1"/>
                </a:solidFill>
              </a:defRPr>
            </a:lvl3pPr>
            <a:lvl4pPr marL="0" indent="0" algn="l">
              <a:spcBef>
                <a:spcPts val="0"/>
              </a:spcBef>
              <a:buNone/>
              <a:defRPr sz="2000" b="1">
                <a:solidFill>
                  <a:schemeClr val="tx1"/>
                </a:solidFill>
              </a:defRPr>
            </a:lvl4pPr>
            <a:lvl5pPr marL="0" indent="0" algn="l">
              <a:spcBef>
                <a:spcPts val="0"/>
              </a:spcBef>
              <a:buNone/>
              <a:defRPr sz="2000" b="1">
                <a:solidFill>
                  <a:schemeClr val="tx1"/>
                </a:solidFill>
              </a:defRPr>
            </a:lvl5pPr>
            <a:lvl6pPr marL="0" indent="0" algn="l">
              <a:spcBef>
                <a:spcPts val="0"/>
              </a:spcBef>
              <a:buNone/>
              <a:defRPr sz="2000" b="1">
                <a:solidFill>
                  <a:schemeClr val="tx1"/>
                </a:solidFill>
              </a:defRPr>
            </a:lvl6pPr>
            <a:lvl7pPr marL="0" indent="0" algn="l">
              <a:spcBef>
                <a:spcPts val="0"/>
              </a:spcBef>
              <a:buNone/>
              <a:defRPr sz="2000" b="1">
                <a:solidFill>
                  <a:schemeClr val="tx1"/>
                </a:solidFill>
              </a:defRPr>
            </a:lvl7pPr>
            <a:lvl8pPr marL="0" indent="0" algn="l">
              <a:spcBef>
                <a:spcPts val="0"/>
              </a:spcBef>
              <a:buNone/>
              <a:defRPr sz="2000" b="1">
                <a:solidFill>
                  <a:schemeClr val="tx1"/>
                </a:solidFill>
              </a:defRPr>
            </a:lvl8pPr>
            <a:lvl9pPr marL="0" indent="0" algn="l">
              <a:spcBef>
                <a:spcPts val="0"/>
              </a:spcBef>
              <a:buNone/>
              <a:defRPr sz="2000" b="1">
                <a:solidFill>
                  <a:schemeClr val="tx1"/>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9" y="5166359"/>
            <a:ext cx="5184139" cy="913765"/>
          </a:xfrm>
        </p:spPr>
        <p:txBody>
          <a:bodyPr>
            <a:noAutofit/>
          </a:bodyPr>
          <a:lstStyle>
            <a:lvl1pPr marL="0" indent="0">
              <a:spcBef>
                <a:spcPts val="0"/>
              </a:spcBef>
              <a:buFontTx/>
              <a:buNone/>
              <a:defRPr sz="1400">
                <a:solidFill>
                  <a:schemeClr val="tx1"/>
                </a:solidFill>
              </a:defRPr>
            </a:lvl1pPr>
            <a:lvl2pPr marL="0" indent="0">
              <a:spcBef>
                <a:spcPts val="0"/>
              </a:spcBef>
              <a:buFontTx/>
              <a:buNone/>
              <a:defRPr sz="1400">
                <a:solidFill>
                  <a:schemeClr val="tx1"/>
                </a:solidFill>
              </a:defRPr>
            </a:lvl2pPr>
            <a:lvl3pPr marL="0" indent="0">
              <a:spcBef>
                <a:spcPts val="0"/>
              </a:spcBef>
              <a:buFontTx/>
              <a:buNone/>
              <a:defRPr sz="1400">
                <a:solidFill>
                  <a:schemeClr val="tx1"/>
                </a:solidFill>
              </a:defRPr>
            </a:lvl3pPr>
            <a:lvl4pPr marL="0" indent="0">
              <a:spcBef>
                <a:spcPts val="0"/>
              </a:spcBef>
              <a:buFontTx/>
              <a:buNone/>
              <a:defRPr sz="1400">
                <a:solidFill>
                  <a:schemeClr val="tx1"/>
                </a:solidFill>
              </a:defRPr>
            </a:lvl4pPr>
            <a:lvl5pPr marL="0" indent="0">
              <a:spcBef>
                <a:spcPts val="0"/>
              </a:spcBef>
              <a:buFontTx/>
              <a:buNone/>
              <a:defRPr sz="1400">
                <a:solidFill>
                  <a:schemeClr val="tx1"/>
                </a:solidFill>
              </a:defRPr>
            </a:lvl5pPr>
            <a:lvl6pPr marL="0" indent="0">
              <a:spcBef>
                <a:spcPts val="0"/>
              </a:spcBef>
              <a:buFontTx/>
              <a:buNone/>
              <a:defRPr sz="1400">
                <a:solidFill>
                  <a:schemeClr val="tx1"/>
                </a:solidFill>
              </a:defRPr>
            </a:lvl6pPr>
            <a:lvl7pPr marL="0" indent="0">
              <a:spcBef>
                <a:spcPts val="0"/>
              </a:spcBef>
              <a:buFontTx/>
              <a:buNone/>
              <a:defRPr sz="1400">
                <a:solidFill>
                  <a:schemeClr val="tx1"/>
                </a:solidFill>
              </a:defRPr>
            </a:lvl7pPr>
            <a:lvl8pPr marL="0" indent="0">
              <a:spcBef>
                <a:spcPts val="0"/>
              </a:spcBef>
              <a:buFontTx/>
              <a:buNone/>
              <a:defRPr sz="1400">
                <a:solidFill>
                  <a:schemeClr val="tx1"/>
                </a:solidFill>
              </a:defRPr>
            </a:lvl8pPr>
            <a:lvl9pPr marL="0" indent="0">
              <a:spcBef>
                <a:spcPts val="0"/>
              </a:spcBef>
              <a:buFontTx/>
              <a:buNone/>
              <a:defRPr sz="1400">
                <a:solidFill>
                  <a:schemeClr val="tx1"/>
                </a:solidFill>
              </a:defRPr>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
        <p:nvSpPr>
          <p:cNvPr id="5" name="Picture Placeholder 4">
            <a:extLst>
              <a:ext uri="{FF2B5EF4-FFF2-40B4-BE49-F238E27FC236}">
                <a16:creationId xmlns:a16="http://schemas.microsoft.com/office/drawing/2014/main" id="{D0E8B415-C4E9-4C4E-AC33-AA2088FC6EF8}"/>
              </a:ext>
              <a:ext uri="{C183D7F6-B498-43B3-948B-1728B52AA6E4}">
                <adec:decorative xmlns:adec="http://schemas.microsoft.com/office/drawing/2017/decorative" val="1"/>
              </a:ext>
            </a:extLst>
          </p:cNvPr>
          <p:cNvSpPr>
            <a:spLocks noGrp="1"/>
          </p:cNvSpPr>
          <p:nvPr>
            <p:ph type="pic" sz="quarter" idx="11" hasCustomPrompt="1"/>
          </p:nvPr>
        </p:nvSpPr>
        <p:spPr>
          <a:xfrm>
            <a:off x="6096000" y="0"/>
            <a:ext cx="6096000" cy="6858000"/>
          </a:xfrm>
          <a:noFill/>
        </p:spPr>
        <p:txBody>
          <a:bodyPr anchor="ctr" anchorCtr="0">
            <a:normAutofit/>
          </a:bodyPr>
          <a:lstStyle>
            <a:lvl1pPr marL="0" indent="0" algn="ctr">
              <a:spcBef>
                <a:spcPts val="0"/>
              </a:spcBef>
              <a:buFontTx/>
              <a:buNone/>
              <a:defRPr sz="1800">
                <a:solidFill>
                  <a:schemeClr val="tx1"/>
                </a:solidFill>
              </a:defRPr>
            </a:lvl1pPr>
          </a:lstStyle>
          <a:p>
            <a:r>
              <a:rPr lang="en-US" dirty="0"/>
              <a:t>Click icon to add photo or pictogram</a:t>
            </a:r>
          </a:p>
        </p:txBody>
      </p:sp>
    </p:spTree>
    <p:extLst>
      <p:ext uri="{BB962C8B-B14F-4D97-AF65-F5344CB8AC3E}">
        <p14:creationId xmlns:p14="http://schemas.microsoft.com/office/powerpoint/2010/main" val="30759165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840">
          <p15:clr>
            <a:srgbClr val="FBAE40"/>
          </p15:clr>
        </p15:guide>
        <p15:guide id="4" pos="361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Half Photo - Dark Blue">
    <p:bg>
      <p:bgPr>
        <a:solidFill>
          <a:srgbClr val="1B3064"/>
        </a:solidFill>
        <a:effectLst/>
      </p:bgPr>
    </p:bg>
    <p:spTree>
      <p:nvGrpSpPr>
        <p:cNvPr id="1" name=""/>
        <p:cNvGrpSpPr/>
        <p:nvPr/>
      </p:nvGrpSpPr>
      <p:grpSpPr>
        <a:xfrm>
          <a:off x="0" y="0"/>
          <a:ext cx="0" cy="0"/>
          <a:chOff x="0" y="0"/>
          <a:chExt cx="0" cy="0"/>
        </a:xfrm>
      </p:grpSpPr>
      <p:pic>
        <p:nvPicPr>
          <p:cNvPr id="9" name="Cytiva" descr="Cytiva">
            <a:extLst>
              <a:ext uri="{FF2B5EF4-FFF2-40B4-BE49-F238E27FC236}">
                <a16:creationId xmlns:a16="http://schemas.microsoft.com/office/drawing/2014/main" id="{BC64AFE8-B656-5A47-AE10-A3A08DB631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51852" y="251121"/>
            <a:ext cx="2983931" cy="1259882"/>
          </a:xfrm>
          <a:prstGeom prst="rect">
            <a:avLst/>
          </a:prstGeom>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5184140" cy="2235855"/>
          </a:xfrm>
        </p:spPr>
        <p:txBody>
          <a:bodyPr anchor="b"/>
          <a:lstStyle>
            <a:lvl1pPr algn="l">
              <a:lnSpc>
                <a:spcPct val="85000"/>
              </a:lnSpc>
              <a:defRPr sz="5400" b="1">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5184139" cy="638892"/>
          </a:xfrm>
        </p:spPr>
        <p:txBody>
          <a:bodyPr>
            <a:noAutofit/>
          </a:bodyPr>
          <a:lstStyle>
            <a:lvl1pPr marL="0" indent="0" algn="l">
              <a:spcBef>
                <a:spcPts val="0"/>
              </a:spcBef>
              <a:buNone/>
              <a:defRPr sz="2000" b="1">
                <a:solidFill>
                  <a:schemeClr val="tx1"/>
                </a:solidFill>
              </a:defRPr>
            </a:lvl1pPr>
            <a:lvl2pPr marL="0" indent="0" algn="l">
              <a:spcBef>
                <a:spcPts val="0"/>
              </a:spcBef>
              <a:buNone/>
              <a:defRPr sz="2000" b="1">
                <a:solidFill>
                  <a:schemeClr val="tx1"/>
                </a:solidFill>
              </a:defRPr>
            </a:lvl2pPr>
            <a:lvl3pPr marL="0" indent="0" algn="l">
              <a:spcBef>
                <a:spcPts val="0"/>
              </a:spcBef>
              <a:buNone/>
              <a:defRPr sz="2000" b="1">
                <a:solidFill>
                  <a:schemeClr val="tx1"/>
                </a:solidFill>
              </a:defRPr>
            </a:lvl3pPr>
            <a:lvl4pPr marL="0" indent="0" algn="l">
              <a:spcBef>
                <a:spcPts val="0"/>
              </a:spcBef>
              <a:buNone/>
              <a:defRPr sz="2000" b="1">
                <a:solidFill>
                  <a:schemeClr val="tx1"/>
                </a:solidFill>
              </a:defRPr>
            </a:lvl4pPr>
            <a:lvl5pPr marL="0" indent="0" algn="l">
              <a:spcBef>
                <a:spcPts val="0"/>
              </a:spcBef>
              <a:buNone/>
              <a:defRPr sz="2000" b="1">
                <a:solidFill>
                  <a:schemeClr val="tx1"/>
                </a:solidFill>
              </a:defRPr>
            </a:lvl5pPr>
            <a:lvl6pPr marL="0" indent="0" algn="l">
              <a:spcBef>
                <a:spcPts val="0"/>
              </a:spcBef>
              <a:buNone/>
              <a:defRPr sz="2000" b="1">
                <a:solidFill>
                  <a:schemeClr val="tx1"/>
                </a:solidFill>
              </a:defRPr>
            </a:lvl6pPr>
            <a:lvl7pPr marL="0" indent="0" algn="l">
              <a:spcBef>
                <a:spcPts val="0"/>
              </a:spcBef>
              <a:buNone/>
              <a:defRPr sz="2000" b="1">
                <a:solidFill>
                  <a:schemeClr val="tx1"/>
                </a:solidFill>
              </a:defRPr>
            </a:lvl7pPr>
            <a:lvl8pPr marL="0" indent="0" algn="l">
              <a:spcBef>
                <a:spcPts val="0"/>
              </a:spcBef>
              <a:buNone/>
              <a:defRPr sz="2000" b="1">
                <a:solidFill>
                  <a:schemeClr val="tx1"/>
                </a:solidFill>
              </a:defRPr>
            </a:lvl8pPr>
            <a:lvl9pPr marL="0" indent="0" algn="l">
              <a:spcBef>
                <a:spcPts val="0"/>
              </a:spcBef>
              <a:buNone/>
              <a:defRPr sz="2000" b="1">
                <a:solidFill>
                  <a:schemeClr val="tx1"/>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9" y="5166359"/>
            <a:ext cx="5184139" cy="913765"/>
          </a:xfrm>
        </p:spPr>
        <p:txBody>
          <a:bodyPr>
            <a:noAutofit/>
          </a:bodyPr>
          <a:lstStyle>
            <a:lvl1pPr marL="0" indent="0">
              <a:spcBef>
                <a:spcPts val="0"/>
              </a:spcBef>
              <a:buFontTx/>
              <a:buNone/>
              <a:defRPr sz="1400">
                <a:solidFill>
                  <a:schemeClr val="tx1"/>
                </a:solidFill>
              </a:defRPr>
            </a:lvl1pPr>
            <a:lvl2pPr marL="0" indent="0">
              <a:spcBef>
                <a:spcPts val="0"/>
              </a:spcBef>
              <a:buFontTx/>
              <a:buNone/>
              <a:defRPr sz="1400">
                <a:solidFill>
                  <a:schemeClr val="tx1"/>
                </a:solidFill>
              </a:defRPr>
            </a:lvl2pPr>
            <a:lvl3pPr marL="0" indent="0">
              <a:spcBef>
                <a:spcPts val="0"/>
              </a:spcBef>
              <a:buFontTx/>
              <a:buNone/>
              <a:defRPr sz="1400">
                <a:solidFill>
                  <a:schemeClr val="tx1"/>
                </a:solidFill>
              </a:defRPr>
            </a:lvl3pPr>
            <a:lvl4pPr marL="0" indent="0">
              <a:spcBef>
                <a:spcPts val="0"/>
              </a:spcBef>
              <a:buFontTx/>
              <a:buNone/>
              <a:defRPr sz="1400">
                <a:solidFill>
                  <a:schemeClr val="tx1"/>
                </a:solidFill>
              </a:defRPr>
            </a:lvl4pPr>
            <a:lvl5pPr marL="0" indent="0">
              <a:spcBef>
                <a:spcPts val="0"/>
              </a:spcBef>
              <a:buFontTx/>
              <a:buNone/>
              <a:defRPr sz="1400">
                <a:solidFill>
                  <a:schemeClr val="tx1"/>
                </a:solidFill>
              </a:defRPr>
            </a:lvl5pPr>
            <a:lvl6pPr marL="0" indent="0">
              <a:spcBef>
                <a:spcPts val="0"/>
              </a:spcBef>
              <a:buFontTx/>
              <a:buNone/>
              <a:defRPr sz="1400">
                <a:solidFill>
                  <a:schemeClr val="tx1"/>
                </a:solidFill>
              </a:defRPr>
            </a:lvl6pPr>
            <a:lvl7pPr marL="0" indent="0">
              <a:spcBef>
                <a:spcPts val="0"/>
              </a:spcBef>
              <a:buFontTx/>
              <a:buNone/>
              <a:defRPr sz="1400">
                <a:solidFill>
                  <a:schemeClr val="tx1"/>
                </a:solidFill>
              </a:defRPr>
            </a:lvl7pPr>
            <a:lvl8pPr marL="0" indent="0">
              <a:spcBef>
                <a:spcPts val="0"/>
              </a:spcBef>
              <a:buFontTx/>
              <a:buNone/>
              <a:defRPr sz="1400">
                <a:solidFill>
                  <a:schemeClr val="tx1"/>
                </a:solidFill>
              </a:defRPr>
            </a:lvl8pPr>
            <a:lvl9pPr marL="0" indent="0">
              <a:spcBef>
                <a:spcPts val="0"/>
              </a:spcBef>
              <a:buFontTx/>
              <a:buNone/>
              <a:defRPr sz="1400">
                <a:solidFill>
                  <a:schemeClr val="tx1"/>
                </a:solidFill>
              </a:defRPr>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
        <p:nvSpPr>
          <p:cNvPr id="5" name="Picture Placeholder 4">
            <a:extLst>
              <a:ext uri="{FF2B5EF4-FFF2-40B4-BE49-F238E27FC236}">
                <a16:creationId xmlns:a16="http://schemas.microsoft.com/office/drawing/2014/main" id="{D0E8B415-C4E9-4C4E-AC33-AA2088FC6EF8}"/>
              </a:ext>
              <a:ext uri="{C183D7F6-B498-43B3-948B-1728B52AA6E4}">
                <adec:decorative xmlns:adec="http://schemas.microsoft.com/office/drawing/2017/decorative" val="1"/>
              </a:ext>
            </a:extLst>
          </p:cNvPr>
          <p:cNvSpPr>
            <a:spLocks noGrp="1"/>
          </p:cNvSpPr>
          <p:nvPr>
            <p:ph type="pic" sz="quarter" idx="11" hasCustomPrompt="1"/>
          </p:nvPr>
        </p:nvSpPr>
        <p:spPr>
          <a:xfrm>
            <a:off x="6096000" y="0"/>
            <a:ext cx="6096000" cy="6858000"/>
          </a:xfrm>
          <a:noFill/>
        </p:spPr>
        <p:txBody>
          <a:bodyPr anchor="ctr" anchorCtr="0">
            <a:normAutofit/>
          </a:bodyPr>
          <a:lstStyle>
            <a:lvl1pPr marL="0" indent="0" algn="ctr">
              <a:spcBef>
                <a:spcPts val="0"/>
              </a:spcBef>
              <a:buFontTx/>
              <a:buNone/>
              <a:defRPr sz="1800">
                <a:solidFill>
                  <a:schemeClr val="tx1"/>
                </a:solidFill>
              </a:defRPr>
            </a:lvl1pPr>
          </a:lstStyle>
          <a:p>
            <a:r>
              <a:rPr lang="en-US" dirty="0"/>
              <a:t>Click icon to add photo or pictogram</a:t>
            </a:r>
          </a:p>
        </p:txBody>
      </p:sp>
    </p:spTree>
    <p:extLst>
      <p:ext uri="{BB962C8B-B14F-4D97-AF65-F5344CB8AC3E}">
        <p14:creationId xmlns:p14="http://schemas.microsoft.com/office/powerpoint/2010/main" val="32112911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840">
          <p15:clr>
            <a:srgbClr val="FBAE40"/>
          </p15:clr>
        </p15:guide>
        <p15:guide id="4" pos="361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Half Photo - Light Blue">
    <p:bg>
      <p:bgPr>
        <a:solidFill>
          <a:srgbClr val="3371BE"/>
        </a:solidFill>
        <a:effectLst/>
      </p:bgPr>
    </p:bg>
    <p:spTree>
      <p:nvGrpSpPr>
        <p:cNvPr id="1" name=""/>
        <p:cNvGrpSpPr/>
        <p:nvPr/>
      </p:nvGrpSpPr>
      <p:grpSpPr>
        <a:xfrm>
          <a:off x="0" y="0"/>
          <a:ext cx="0" cy="0"/>
          <a:chOff x="0" y="0"/>
          <a:chExt cx="0" cy="0"/>
        </a:xfrm>
      </p:grpSpPr>
      <p:pic>
        <p:nvPicPr>
          <p:cNvPr id="8" name="Cytiva" descr="Cytiva">
            <a:extLst>
              <a:ext uri="{FF2B5EF4-FFF2-40B4-BE49-F238E27FC236}">
                <a16:creationId xmlns:a16="http://schemas.microsoft.com/office/drawing/2014/main" id="{1051BD59-2A07-AE4D-A434-064A3AF04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51852" y="251121"/>
            <a:ext cx="2983931" cy="1259882"/>
          </a:xfrm>
          <a:prstGeom prst="rect">
            <a:avLst/>
          </a:prstGeom>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5184140" cy="2235855"/>
          </a:xfrm>
        </p:spPr>
        <p:txBody>
          <a:bodyPr anchor="b"/>
          <a:lstStyle>
            <a:lvl1pPr algn="l">
              <a:lnSpc>
                <a:spcPct val="85000"/>
              </a:lnSpc>
              <a:defRPr sz="5400" b="1">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5184139" cy="638892"/>
          </a:xfrm>
        </p:spPr>
        <p:txBody>
          <a:bodyPr>
            <a:noAutofit/>
          </a:bodyPr>
          <a:lstStyle>
            <a:lvl1pPr marL="0" indent="0" algn="l">
              <a:spcBef>
                <a:spcPts val="0"/>
              </a:spcBef>
              <a:buNone/>
              <a:defRPr sz="2000" b="1">
                <a:solidFill>
                  <a:schemeClr val="tx1"/>
                </a:solidFill>
              </a:defRPr>
            </a:lvl1pPr>
            <a:lvl2pPr marL="0" indent="0" algn="l">
              <a:spcBef>
                <a:spcPts val="0"/>
              </a:spcBef>
              <a:buNone/>
              <a:defRPr sz="2000" b="1">
                <a:solidFill>
                  <a:schemeClr val="tx1"/>
                </a:solidFill>
              </a:defRPr>
            </a:lvl2pPr>
            <a:lvl3pPr marL="0" indent="0" algn="l">
              <a:spcBef>
                <a:spcPts val="0"/>
              </a:spcBef>
              <a:buNone/>
              <a:defRPr sz="2000" b="1">
                <a:solidFill>
                  <a:schemeClr val="tx1"/>
                </a:solidFill>
              </a:defRPr>
            </a:lvl3pPr>
            <a:lvl4pPr marL="0" indent="0" algn="l">
              <a:spcBef>
                <a:spcPts val="0"/>
              </a:spcBef>
              <a:buNone/>
              <a:defRPr sz="2000" b="1">
                <a:solidFill>
                  <a:schemeClr val="tx1"/>
                </a:solidFill>
              </a:defRPr>
            </a:lvl4pPr>
            <a:lvl5pPr marL="0" indent="0" algn="l">
              <a:spcBef>
                <a:spcPts val="0"/>
              </a:spcBef>
              <a:buNone/>
              <a:defRPr sz="2000" b="1">
                <a:solidFill>
                  <a:schemeClr val="tx1"/>
                </a:solidFill>
              </a:defRPr>
            </a:lvl5pPr>
            <a:lvl6pPr marL="0" indent="0" algn="l">
              <a:spcBef>
                <a:spcPts val="0"/>
              </a:spcBef>
              <a:buNone/>
              <a:defRPr sz="2000" b="1">
                <a:solidFill>
                  <a:schemeClr val="tx1"/>
                </a:solidFill>
              </a:defRPr>
            </a:lvl6pPr>
            <a:lvl7pPr marL="0" indent="0" algn="l">
              <a:spcBef>
                <a:spcPts val="0"/>
              </a:spcBef>
              <a:buNone/>
              <a:defRPr sz="2000" b="1">
                <a:solidFill>
                  <a:schemeClr val="tx1"/>
                </a:solidFill>
              </a:defRPr>
            </a:lvl7pPr>
            <a:lvl8pPr marL="0" indent="0" algn="l">
              <a:spcBef>
                <a:spcPts val="0"/>
              </a:spcBef>
              <a:buNone/>
              <a:defRPr sz="2000" b="1">
                <a:solidFill>
                  <a:schemeClr val="tx1"/>
                </a:solidFill>
              </a:defRPr>
            </a:lvl8pPr>
            <a:lvl9pPr marL="0" indent="0" algn="l">
              <a:spcBef>
                <a:spcPts val="0"/>
              </a:spcBef>
              <a:buNone/>
              <a:defRPr sz="2000" b="1">
                <a:solidFill>
                  <a:schemeClr val="tx1"/>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9" y="5166359"/>
            <a:ext cx="5184139" cy="913765"/>
          </a:xfrm>
        </p:spPr>
        <p:txBody>
          <a:bodyPr>
            <a:noAutofit/>
          </a:bodyPr>
          <a:lstStyle>
            <a:lvl1pPr marL="0" indent="0">
              <a:spcBef>
                <a:spcPts val="0"/>
              </a:spcBef>
              <a:buFontTx/>
              <a:buNone/>
              <a:defRPr sz="1400">
                <a:solidFill>
                  <a:schemeClr val="tx1"/>
                </a:solidFill>
              </a:defRPr>
            </a:lvl1pPr>
            <a:lvl2pPr marL="0" indent="0">
              <a:spcBef>
                <a:spcPts val="0"/>
              </a:spcBef>
              <a:buFontTx/>
              <a:buNone/>
              <a:defRPr sz="1400">
                <a:solidFill>
                  <a:schemeClr val="tx1"/>
                </a:solidFill>
              </a:defRPr>
            </a:lvl2pPr>
            <a:lvl3pPr marL="0" indent="0">
              <a:spcBef>
                <a:spcPts val="0"/>
              </a:spcBef>
              <a:buFontTx/>
              <a:buNone/>
              <a:defRPr sz="1400">
                <a:solidFill>
                  <a:schemeClr val="tx1"/>
                </a:solidFill>
              </a:defRPr>
            </a:lvl3pPr>
            <a:lvl4pPr marL="0" indent="0">
              <a:spcBef>
                <a:spcPts val="0"/>
              </a:spcBef>
              <a:buFontTx/>
              <a:buNone/>
              <a:defRPr sz="1400">
                <a:solidFill>
                  <a:schemeClr val="tx1"/>
                </a:solidFill>
              </a:defRPr>
            </a:lvl4pPr>
            <a:lvl5pPr marL="0" indent="0">
              <a:spcBef>
                <a:spcPts val="0"/>
              </a:spcBef>
              <a:buFontTx/>
              <a:buNone/>
              <a:defRPr sz="1400">
                <a:solidFill>
                  <a:schemeClr val="tx1"/>
                </a:solidFill>
              </a:defRPr>
            </a:lvl5pPr>
            <a:lvl6pPr marL="0" indent="0">
              <a:spcBef>
                <a:spcPts val="0"/>
              </a:spcBef>
              <a:buFontTx/>
              <a:buNone/>
              <a:defRPr sz="1400">
                <a:solidFill>
                  <a:schemeClr val="tx1"/>
                </a:solidFill>
              </a:defRPr>
            </a:lvl6pPr>
            <a:lvl7pPr marL="0" indent="0">
              <a:spcBef>
                <a:spcPts val="0"/>
              </a:spcBef>
              <a:buFontTx/>
              <a:buNone/>
              <a:defRPr sz="1400">
                <a:solidFill>
                  <a:schemeClr val="tx1"/>
                </a:solidFill>
              </a:defRPr>
            </a:lvl7pPr>
            <a:lvl8pPr marL="0" indent="0">
              <a:spcBef>
                <a:spcPts val="0"/>
              </a:spcBef>
              <a:buFontTx/>
              <a:buNone/>
              <a:defRPr sz="1400">
                <a:solidFill>
                  <a:schemeClr val="tx1"/>
                </a:solidFill>
              </a:defRPr>
            </a:lvl8pPr>
            <a:lvl9pPr marL="0" indent="0">
              <a:spcBef>
                <a:spcPts val="0"/>
              </a:spcBef>
              <a:buFontTx/>
              <a:buNone/>
              <a:defRPr sz="1400">
                <a:solidFill>
                  <a:schemeClr val="tx1"/>
                </a:solidFill>
              </a:defRPr>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
        <p:nvSpPr>
          <p:cNvPr id="5" name="Picture Placeholder 4">
            <a:extLst>
              <a:ext uri="{FF2B5EF4-FFF2-40B4-BE49-F238E27FC236}">
                <a16:creationId xmlns:a16="http://schemas.microsoft.com/office/drawing/2014/main" id="{D0E8B415-C4E9-4C4E-AC33-AA2088FC6EF8}"/>
              </a:ext>
              <a:ext uri="{C183D7F6-B498-43B3-948B-1728B52AA6E4}">
                <adec:decorative xmlns:adec="http://schemas.microsoft.com/office/drawing/2017/decorative" val="1"/>
              </a:ext>
            </a:extLst>
          </p:cNvPr>
          <p:cNvSpPr>
            <a:spLocks noGrp="1"/>
          </p:cNvSpPr>
          <p:nvPr>
            <p:ph type="pic" sz="quarter" idx="11" hasCustomPrompt="1"/>
          </p:nvPr>
        </p:nvSpPr>
        <p:spPr>
          <a:xfrm>
            <a:off x="6096000" y="0"/>
            <a:ext cx="6096000" cy="6858000"/>
          </a:xfrm>
          <a:noFill/>
        </p:spPr>
        <p:txBody>
          <a:bodyPr anchor="ctr" anchorCtr="0">
            <a:normAutofit/>
          </a:bodyPr>
          <a:lstStyle>
            <a:lvl1pPr marL="0" indent="0" algn="ctr">
              <a:spcBef>
                <a:spcPts val="0"/>
              </a:spcBef>
              <a:buFontTx/>
              <a:buNone/>
              <a:defRPr sz="1800">
                <a:solidFill>
                  <a:schemeClr val="tx1"/>
                </a:solidFill>
              </a:defRPr>
            </a:lvl1pPr>
          </a:lstStyle>
          <a:p>
            <a:r>
              <a:rPr lang="en-US" dirty="0"/>
              <a:t>Click icon to add photo or pictogram</a:t>
            </a:r>
          </a:p>
        </p:txBody>
      </p:sp>
    </p:spTree>
    <p:extLst>
      <p:ext uri="{BB962C8B-B14F-4D97-AF65-F5344CB8AC3E}">
        <p14:creationId xmlns:p14="http://schemas.microsoft.com/office/powerpoint/2010/main" val="3578350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840">
          <p15:clr>
            <a:srgbClr val="FBAE40"/>
          </p15:clr>
        </p15:guide>
        <p15:guide id="4" pos="361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Pictogram - White">
    <p:spTree>
      <p:nvGrpSpPr>
        <p:cNvPr id="1" name=""/>
        <p:cNvGrpSpPr/>
        <p:nvPr/>
      </p:nvGrpSpPr>
      <p:grpSpPr>
        <a:xfrm>
          <a:off x="0" y="0"/>
          <a:ext cx="0" cy="0"/>
          <a:chOff x="0" y="0"/>
          <a:chExt cx="0" cy="0"/>
        </a:xfrm>
      </p:grpSpPr>
      <p:pic>
        <p:nvPicPr>
          <p:cNvPr id="4" name="Pictogram">
            <a:extLst>
              <a:ext uri="{FF2B5EF4-FFF2-40B4-BE49-F238E27FC236}">
                <a16:creationId xmlns:a16="http://schemas.microsoft.com/office/drawing/2014/main" id="{2467E83F-400A-294C-BBEE-01AC8C0BAE4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hidden">
          <a:xfrm>
            <a:off x="6096000" y="0"/>
            <a:ext cx="6096000" cy="6858000"/>
          </a:xfrm>
          <a:prstGeom prst="rect">
            <a:avLst/>
          </a:prstGeom>
        </p:spPr>
      </p:pic>
      <p:pic>
        <p:nvPicPr>
          <p:cNvPr id="8" name="Cytiva" descr="Cytiva">
            <a:extLst>
              <a:ext uri="{FF2B5EF4-FFF2-40B4-BE49-F238E27FC236}">
                <a16:creationId xmlns:a16="http://schemas.microsoft.com/office/drawing/2014/main" id="{23EF8F65-4EC5-3B46-9B61-072547EE36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251853" y="251121"/>
            <a:ext cx="2983931" cy="1259883"/>
          </a:xfrm>
          <a:prstGeom prst="rect">
            <a:avLst/>
          </a:prstGeom>
          <a:noFill/>
        </p:spPr>
      </p:pic>
      <p:sp>
        <p:nvSpPr>
          <p:cNvPr id="2" name="Title 1">
            <a:extLst>
              <a:ext uri="{FF2B5EF4-FFF2-40B4-BE49-F238E27FC236}">
                <a16:creationId xmlns:a16="http://schemas.microsoft.com/office/drawing/2014/main" id="{3F5D50C6-1D1D-4DFC-9285-06BBC42A0011}"/>
              </a:ext>
            </a:extLst>
          </p:cNvPr>
          <p:cNvSpPr>
            <a:spLocks noGrp="1"/>
          </p:cNvSpPr>
          <p:nvPr>
            <p:ph type="ctrTitle" hasCustomPrompt="1"/>
          </p:nvPr>
        </p:nvSpPr>
        <p:spPr>
          <a:xfrm>
            <a:off x="546100" y="1828799"/>
            <a:ext cx="5184140" cy="2235855"/>
          </a:xfrm>
        </p:spPr>
        <p:txBody>
          <a:bodyPr anchor="b"/>
          <a:lstStyle>
            <a:lvl1pPr algn="l">
              <a:lnSpc>
                <a:spcPct val="85000"/>
              </a:lnSpc>
              <a:defRPr sz="5400" b="1">
                <a:solidFill>
                  <a:schemeClr val="tx2"/>
                </a:solidFill>
              </a:defRPr>
            </a:lvl1pPr>
          </a:lstStyle>
          <a:p>
            <a:r>
              <a:rPr lang="en-US" dirty="0"/>
              <a:t>[Presentation title]</a:t>
            </a:r>
          </a:p>
        </p:txBody>
      </p:sp>
      <p:sp>
        <p:nvSpPr>
          <p:cNvPr id="3" name="Subtitle 2">
            <a:extLst>
              <a:ext uri="{FF2B5EF4-FFF2-40B4-BE49-F238E27FC236}">
                <a16:creationId xmlns:a16="http://schemas.microsoft.com/office/drawing/2014/main" id="{C3DDB874-5B29-44D8-8F98-D937C78230BE}"/>
              </a:ext>
            </a:extLst>
          </p:cNvPr>
          <p:cNvSpPr>
            <a:spLocks noGrp="1"/>
          </p:cNvSpPr>
          <p:nvPr>
            <p:ph type="subTitle" idx="1" hasCustomPrompt="1"/>
          </p:nvPr>
        </p:nvSpPr>
        <p:spPr>
          <a:xfrm>
            <a:off x="546101" y="4206240"/>
            <a:ext cx="5184139" cy="638892"/>
          </a:xfrm>
        </p:spPr>
        <p:txBody>
          <a:bodyPr>
            <a:noAutofit/>
          </a:bodyPr>
          <a:lstStyle>
            <a:lvl1pPr marL="0" indent="0" algn="l">
              <a:spcBef>
                <a:spcPts val="0"/>
              </a:spcBef>
              <a:buNone/>
              <a:defRPr sz="2000" b="1">
                <a:solidFill>
                  <a:schemeClr val="tx2"/>
                </a:solidFill>
              </a:defRPr>
            </a:lvl1pPr>
            <a:lvl2pPr marL="0" indent="0" algn="l">
              <a:spcBef>
                <a:spcPts val="0"/>
              </a:spcBef>
              <a:buNone/>
              <a:defRPr sz="2000" b="1">
                <a:solidFill>
                  <a:schemeClr val="tx2"/>
                </a:solidFill>
              </a:defRPr>
            </a:lvl2pPr>
            <a:lvl3pPr marL="0" indent="0" algn="l">
              <a:spcBef>
                <a:spcPts val="0"/>
              </a:spcBef>
              <a:buNone/>
              <a:defRPr sz="2000" b="1">
                <a:solidFill>
                  <a:schemeClr val="tx2"/>
                </a:solidFill>
              </a:defRPr>
            </a:lvl3pPr>
            <a:lvl4pPr marL="0" indent="0" algn="l">
              <a:spcBef>
                <a:spcPts val="0"/>
              </a:spcBef>
              <a:buNone/>
              <a:defRPr sz="2000" b="1">
                <a:solidFill>
                  <a:schemeClr val="tx2"/>
                </a:solidFill>
              </a:defRPr>
            </a:lvl4pPr>
            <a:lvl5pPr marL="0" indent="0" algn="l">
              <a:spcBef>
                <a:spcPts val="0"/>
              </a:spcBef>
              <a:buNone/>
              <a:defRPr sz="2000" b="1">
                <a:solidFill>
                  <a:schemeClr val="tx2"/>
                </a:solidFill>
              </a:defRPr>
            </a:lvl5pPr>
            <a:lvl6pPr marL="0" indent="0" algn="l">
              <a:spcBef>
                <a:spcPts val="0"/>
              </a:spcBef>
              <a:buNone/>
              <a:defRPr sz="2000" b="1">
                <a:solidFill>
                  <a:schemeClr val="tx2"/>
                </a:solidFill>
              </a:defRPr>
            </a:lvl6pPr>
            <a:lvl7pPr marL="0" indent="0" algn="l">
              <a:spcBef>
                <a:spcPts val="0"/>
              </a:spcBef>
              <a:buNone/>
              <a:defRPr sz="2000" b="1">
                <a:solidFill>
                  <a:schemeClr val="tx2"/>
                </a:solidFill>
              </a:defRPr>
            </a:lvl7pPr>
            <a:lvl8pPr marL="0" indent="0" algn="l">
              <a:spcBef>
                <a:spcPts val="0"/>
              </a:spcBef>
              <a:buNone/>
              <a:defRPr sz="2000" b="1">
                <a:solidFill>
                  <a:schemeClr val="tx2"/>
                </a:solidFill>
              </a:defRPr>
            </a:lvl8pPr>
            <a:lvl9pPr marL="0" indent="0" algn="l">
              <a:spcBef>
                <a:spcPts val="0"/>
              </a:spcBef>
              <a:buNone/>
              <a:defRPr sz="2000" b="1">
                <a:solidFill>
                  <a:schemeClr val="tx2"/>
                </a:solidFill>
              </a:defRPr>
            </a:lvl9pPr>
          </a:lstStyle>
          <a:p>
            <a:r>
              <a:rPr lang="en-US" dirty="0"/>
              <a:t>[Presentation subtitle]</a:t>
            </a:r>
          </a:p>
        </p:txBody>
      </p:sp>
      <p:sp>
        <p:nvSpPr>
          <p:cNvPr id="6" name="Text Placeholder 3">
            <a:extLst>
              <a:ext uri="{FF2B5EF4-FFF2-40B4-BE49-F238E27FC236}">
                <a16:creationId xmlns:a16="http://schemas.microsoft.com/office/drawing/2014/main" id="{79F4E153-583A-F84A-A276-E40ED5D26264}"/>
              </a:ext>
            </a:extLst>
          </p:cNvPr>
          <p:cNvSpPr>
            <a:spLocks noGrp="1"/>
          </p:cNvSpPr>
          <p:nvPr>
            <p:ph type="body" sz="quarter" idx="10" hasCustomPrompt="1"/>
          </p:nvPr>
        </p:nvSpPr>
        <p:spPr>
          <a:xfrm>
            <a:off x="546098" y="5166359"/>
            <a:ext cx="5184648" cy="913765"/>
          </a:xfrm>
        </p:spPr>
        <p:txBody>
          <a:bodyPr>
            <a:noAutofit/>
          </a:bodyPr>
          <a:lstStyle>
            <a:lvl1pPr marL="0" indent="0">
              <a:spcBef>
                <a:spcPts val="0"/>
              </a:spcBef>
              <a:buFontTx/>
              <a:buNone/>
              <a:defRPr sz="1400"/>
            </a:lvl1pPr>
            <a:lvl2pPr marL="0" indent="0">
              <a:spcBef>
                <a:spcPts val="0"/>
              </a:spcBef>
              <a:buFontTx/>
              <a:buNone/>
              <a:defRPr sz="1400"/>
            </a:lvl2pPr>
            <a:lvl3pPr marL="0" indent="0">
              <a:spcBef>
                <a:spcPts val="0"/>
              </a:spcBef>
              <a:buFontTx/>
              <a:buNone/>
              <a:defRPr sz="1400"/>
            </a:lvl3pPr>
            <a:lvl4pPr marL="0" indent="0">
              <a:spcBef>
                <a:spcPts val="0"/>
              </a:spcBef>
              <a:buFontTx/>
              <a:buNone/>
              <a:defRPr sz="1400"/>
            </a:lvl4pPr>
            <a:lvl5pPr marL="0" indent="0">
              <a:spcBef>
                <a:spcPts val="0"/>
              </a:spcBef>
              <a:buFontTx/>
              <a:buNone/>
              <a:defRPr sz="1400"/>
            </a:lvl5pPr>
            <a:lvl6pPr marL="0" indent="0">
              <a:spcBef>
                <a:spcPts val="0"/>
              </a:spcBef>
              <a:buFontTx/>
              <a:buNone/>
              <a:defRPr sz="1400"/>
            </a:lvl6pPr>
            <a:lvl7pPr marL="0" indent="0">
              <a:spcBef>
                <a:spcPts val="0"/>
              </a:spcBef>
              <a:buFontTx/>
              <a:buNone/>
              <a:defRPr sz="1400"/>
            </a:lvl7pPr>
            <a:lvl8pPr marL="0" indent="0">
              <a:spcBef>
                <a:spcPts val="0"/>
              </a:spcBef>
              <a:buFontTx/>
              <a:buNone/>
              <a:defRPr sz="1400"/>
            </a:lvl8pPr>
            <a:lvl9pPr marL="0" indent="0">
              <a:spcBef>
                <a:spcPts val="0"/>
              </a:spcBef>
              <a:buFontTx/>
              <a:buNone/>
              <a:defRPr sz="1400"/>
            </a:lvl9pPr>
          </a:lstStyle>
          <a:p>
            <a:pPr lvl="0"/>
            <a:r>
              <a:rPr lang="en-US" dirty="0"/>
              <a:t>[Prepared for </a:t>
            </a:r>
            <a:r>
              <a:rPr lang="en-US" dirty="0" err="1"/>
              <a:t>Firstname</a:t>
            </a:r>
            <a:r>
              <a:rPr lang="en-US" dirty="0"/>
              <a:t> </a:t>
            </a:r>
            <a:r>
              <a:rPr lang="en-US" dirty="0" err="1"/>
              <a:t>Lastname</a:t>
            </a:r>
            <a:r>
              <a:rPr lang="en-US" dirty="0"/>
              <a:t>]</a:t>
            </a:r>
            <a:br>
              <a:rPr lang="en-US" dirty="0"/>
            </a:br>
            <a:r>
              <a:rPr lang="en-US" dirty="0"/>
              <a:t>[Month 00, 0000]</a:t>
            </a:r>
          </a:p>
        </p:txBody>
      </p:sp>
    </p:spTree>
    <p:extLst>
      <p:ext uri="{BB962C8B-B14F-4D97-AF65-F5344CB8AC3E}">
        <p14:creationId xmlns:p14="http://schemas.microsoft.com/office/powerpoint/2010/main" val="54463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840">
          <p15:clr>
            <a:srgbClr val="FBAE40"/>
          </p15:clr>
        </p15:guide>
        <p15:guide id="4" pos="361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13D79-3428-4C8D-9C4A-8DF6F70D3259}"/>
              </a:ext>
            </a:extLst>
          </p:cNvPr>
          <p:cNvSpPr>
            <a:spLocks noGrp="1"/>
          </p:cNvSpPr>
          <p:nvPr>
            <p:ph type="title"/>
          </p:nvPr>
        </p:nvSpPr>
        <p:spPr>
          <a:xfrm>
            <a:off x="546099" y="549275"/>
            <a:ext cx="11091672" cy="1009041"/>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754BFB94-035F-478C-BBCD-5EAB9C05BC0F}"/>
              </a:ext>
            </a:extLst>
          </p:cNvPr>
          <p:cNvSpPr>
            <a:spLocks noGrp="1"/>
          </p:cNvSpPr>
          <p:nvPr>
            <p:ph type="body" idx="1"/>
          </p:nvPr>
        </p:nvSpPr>
        <p:spPr>
          <a:xfrm>
            <a:off x="548640" y="1828800"/>
            <a:ext cx="11093450" cy="4255135"/>
          </a:xfrm>
          <a:prstGeom prst="rect">
            <a:avLst/>
          </a:prstGeom>
        </p:spPr>
        <p:txBody>
          <a:bodyPr vert="horz" lIns="0" tIns="0" rIns="0" bIns="0" spcCol="3657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ytiva">
            <a:extLst>
              <a:ext uri="{FF2B5EF4-FFF2-40B4-BE49-F238E27FC236}">
                <a16:creationId xmlns:a16="http://schemas.microsoft.com/office/drawing/2014/main" id="{F3176D83-6AFC-7040-AE58-8E169F003F8D}"/>
              </a:ext>
            </a:extLst>
          </p:cNvPr>
          <p:cNvSpPr txBox="1"/>
          <p:nvPr userDrawn="1"/>
        </p:nvSpPr>
        <p:spPr>
          <a:xfrm>
            <a:off x="546098" y="6218238"/>
            <a:ext cx="5365751" cy="228600"/>
          </a:xfrm>
          <a:prstGeom prst="rect">
            <a:avLst/>
          </a:prstGeom>
          <a:noFill/>
        </p:spPr>
        <p:txBody>
          <a:bodyPr wrap="square" lIns="0" tIns="0" rIns="0" bIns="0" rtlCol="0" anchor="b" anchorCtr="0">
            <a:noAutofit/>
          </a:bodyPr>
          <a:lstStyle/>
          <a:p>
            <a:pPr marL="0" indent="0">
              <a:lnSpc>
                <a:spcPct val="100000"/>
              </a:lnSpc>
              <a:spcBef>
                <a:spcPts val="0"/>
              </a:spcBef>
              <a:buSzPct val="100000"/>
              <a:buFontTx/>
              <a:buNone/>
            </a:pPr>
            <a:r>
              <a:rPr lang="en-US" sz="1000" b="1" dirty="0"/>
              <a:t>Cytiva</a:t>
            </a:r>
          </a:p>
        </p:txBody>
      </p:sp>
      <p:sp>
        <p:nvSpPr>
          <p:cNvPr id="9" name="Slide Number">
            <a:extLst>
              <a:ext uri="{FF2B5EF4-FFF2-40B4-BE49-F238E27FC236}">
                <a16:creationId xmlns:a16="http://schemas.microsoft.com/office/drawing/2014/main" id="{EB794914-408E-6748-89C9-AD9941E6E15D}"/>
              </a:ext>
            </a:extLst>
          </p:cNvPr>
          <p:cNvSpPr txBox="1"/>
          <p:nvPr userDrawn="1"/>
        </p:nvSpPr>
        <p:spPr>
          <a:xfrm>
            <a:off x="11365523" y="6218238"/>
            <a:ext cx="274026" cy="228600"/>
          </a:xfrm>
          <a:prstGeom prst="rect">
            <a:avLst/>
          </a:prstGeom>
          <a:noFill/>
        </p:spPr>
        <p:txBody>
          <a:bodyPr wrap="square" lIns="0" tIns="0" rIns="0" bIns="0" rtlCol="0" anchor="b" anchorCtr="0">
            <a:noAutofit/>
          </a:bodyPr>
          <a:lstStyle/>
          <a:p>
            <a:pPr algn="r"/>
            <a:fld id="{39966177-61F2-4577-AD0E-91ACF1F9E35E}" type="slidenum">
              <a:rPr lang="en-US" sz="1000" smtClean="0">
                <a:solidFill>
                  <a:schemeClr val="tx1"/>
                </a:solidFill>
              </a:rPr>
              <a:pPr algn="r"/>
              <a:t>‹#›</a:t>
            </a:fld>
            <a:endParaRPr lang="en-US" sz="1000" dirty="0">
              <a:solidFill>
                <a:schemeClr val="tx1"/>
              </a:solidFill>
            </a:endParaRPr>
          </a:p>
        </p:txBody>
      </p:sp>
      <p:sp>
        <p:nvSpPr>
          <p:cNvPr id="4" name="MSIPCMContentMarking" descr="{&quot;HashCode&quot;:-588642451,&quot;Placement&quot;:&quot;Footer&quot;,&quot;Top&quot;:519.343,&quot;Left&quot;:395.697723,&quot;SlideWidth&quot;:960,&quot;SlideHeight&quot;:540}">
            <a:extLst>
              <a:ext uri="{FF2B5EF4-FFF2-40B4-BE49-F238E27FC236}">
                <a16:creationId xmlns:a16="http://schemas.microsoft.com/office/drawing/2014/main" id="{F152D6DD-7299-AE02-5B5D-9099EC42FD6A}"/>
              </a:ext>
            </a:extLst>
          </p:cNvPr>
          <p:cNvSpPr txBox="1"/>
          <p:nvPr userDrawn="1"/>
        </p:nvSpPr>
        <p:spPr>
          <a:xfrm>
            <a:off x="5025361" y="6595656"/>
            <a:ext cx="2141278" cy="262344"/>
          </a:xfrm>
          <a:prstGeom prst="rect">
            <a:avLst/>
          </a:prstGeom>
          <a:noFill/>
        </p:spPr>
        <p:txBody>
          <a:bodyPr vert="horz" wrap="square" lIns="0" tIns="0" rIns="0" bIns="0" rtlCol="0" anchor="ctr" anchorCtr="1">
            <a:noAutofit/>
          </a:bodyPr>
          <a:lstStyle/>
          <a:p>
            <a:pPr marL="228600" indent="-228600" algn="ctr">
              <a:lnSpc>
                <a:spcPct val="100000"/>
              </a:lnSpc>
              <a:spcBef>
                <a:spcPts val="0"/>
              </a:spcBef>
              <a:spcAft>
                <a:spcPts val="0"/>
              </a:spcAft>
              <a:buSzPct val="100000"/>
              <a:buFont typeface="Cytiva Aktiv"/>
              <a:buChar char="•"/>
            </a:pPr>
            <a:r>
              <a:rPr lang="en-US" sz="1000">
                <a:solidFill>
                  <a:srgbClr val="D89B2B"/>
                </a:solidFill>
                <a:latin typeface="Calibri" panose="020F0502020204030204" pitchFamily="34" charset="0"/>
              </a:rPr>
              <a:t>Confidential - Company Proprietary</a:t>
            </a:r>
            <a:endParaRPr lang="en-SE" sz="1000">
              <a:solidFill>
                <a:srgbClr val="D89B2B"/>
              </a:solidFill>
              <a:latin typeface="Calibri" panose="020F0502020204030204" pitchFamily="34" charset="0"/>
            </a:endParaRPr>
          </a:p>
        </p:txBody>
      </p:sp>
    </p:spTree>
    <p:extLst>
      <p:ext uri="{BB962C8B-B14F-4D97-AF65-F5344CB8AC3E}">
        <p14:creationId xmlns:p14="http://schemas.microsoft.com/office/powerpoint/2010/main" val="152640985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96" r:id="rId4"/>
    <p:sldLayoutId id="2147483659" r:id="rId5"/>
    <p:sldLayoutId id="2147483685" r:id="rId6"/>
    <p:sldLayoutId id="2147483694" r:id="rId7"/>
    <p:sldLayoutId id="2147483695" r:id="rId8"/>
    <p:sldLayoutId id="2147483704" r:id="rId9"/>
    <p:sldLayoutId id="2147483705" r:id="rId10"/>
    <p:sldLayoutId id="2147483706" r:id="rId11"/>
    <p:sldLayoutId id="2147483707" r:id="rId12"/>
    <p:sldLayoutId id="2147483719" r:id="rId13"/>
    <p:sldLayoutId id="2147483726" r:id="rId14"/>
    <p:sldLayoutId id="2147483727" r:id="rId15"/>
    <p:sldLayoutId id="2147483661" r:id="rId16"/>
    <p:sldLayoutId id="2147483663" r:id="rId17"/>
    <p:sldLayoutId id="2147483662" r:id="rId18"/>
    <p:sldLayoutId id="2147483650" r:id="rId19"/>
    <p:sldLayoutId id="2147483652" r:id="rId20"/>
    <p:sldLayoutId id="2147483664" r:id="rId21"/>
    <p:sldLayoutId id="2147483665" r:id="rId22"/>
    <p:sldLayoutId id="2147483666" r:id="rId23"/>
    <p:sldLayoutId id="2147483667" r:id="rId24"/>
    <p:sldLayoutId id="2147483668" r:id="rId25"/>
    <p:sldLayoutId id="2147483725" r:id="rId26"/>
    <p:sldLayoutId id="2147483670" r:id="rId27"/>
    <p:sldLayoutId id="2147483671" r:id="rId28"/>
    <p:sldLayoutId id="2147483672" r:id="rId29"/>
    <p:sldLayoutId id="2147483698" r:id="rId30"/>
    <p:sldLayoutId id="2147483699" r:id="rId31"/>
    <p:sldLayoutId id="2147483724" r:id="rId32"/>
    <p:sldLayoutId id="2147483687" r:id="rId33"/>
    <p:sldLayoutId id="2147483688" r:id="rId34"/>
    <p:sldLayoutId id="2147483686" r:id="rId35"/>
    <p:sldLayoutId id="2147483689" r:id="rId36"/>
    <p:sldLayoutId id="2147483700" r:id="rId37"/>
    <p:sldLayoutId id="2147483701" r:id="rId38"/>
    <p:sldLayoutId id="2147483693" r:id="rId39"/>
    <p:sldLayoutId id="2147483673" r:id="rId40"/>
    <p:sldLayoutId id="2147483702" r:id="rId41"/>
    <p:sldLayoutId id="2147483703" r:id="rId42"/>
    <p:sldLayoutId id="2147483651" r:id="rId43"/>
    <p:sldLayoutId id="2147483677" r:id="rId44"/>
    <p:sldLayoutId id="2147483678" r:id="rId45"/>
    <p:sldLayoutId id="2147483680" r:id="rId46"/>
    <p:sldLayoutId id="2147483697" r:id="rId47"/>
    <p:sldLayoutId id="2147483722" r:id="rId48"/>
    <p:sldLayoutId id="2147483723" r:id="rId49"/>
    <p:sldLayoutId id="2147483654" r:id="rId50"/>
    <p:sldLayoutId id="2147483655" r:id="rId51"/>
    <p:sldLayoutId id="2147483718" r:id="rId52"/>
    <p:sldLayoutId id="2147483676" r:id="rId53"/>
    <p:sldLayoutId id="2147483711" r:id="rId54"/>
    <p:sldLayoutId id="2147483713" r:id="rId55"/>
    <p:sldLayoutId id="2147483712" r:id="rId56"/>
    <p:sldLayoutId id="2147483714" r:id="rId57"/>
    <p:sldLayoutId id="2147483717"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Cytiva Aktiv"/>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300"/>
        </a:spcBef>
        <a:buFont typeface="Cytiva Aktiv" panose="020B05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300"/>
        </a:spcBef>
        <a:buFont typeface="Cytiva Aktiv" panose="020B05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300"/>
        </a:spcBef>
        <a:buFont typeface="Cytiva Aktiv" panose="020B0504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300"/>
        </a:spcBef>
        <a:buFont typeface="Cytiva Aktiv" panose="020B0504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300"/>
        </a:spcBef>
        <a:buFont typeface="Cytiva Aktiv" panose="020B0504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300"/>
        </a:spcBef>
        <a:buFont typeface="Cytiva Aktiv" panose="020B0504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300"/>
        </a:spcBef>
        <a:buFont typeface="Cytiva Aktiv" panose="020B0504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300"/>
        </a:spcBef>
        <a:buFont typeface="Cytiva Aktiv" panose="020B05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2000" kern="1200">
          <a:solidFill>
            <a:schemeClr val="tx1"/>
          </a:solidFill>
          <a:latin typeface="+mn-lt"/>
          <a:ea typeface="+mn-ea"/>
          <a:cs typeface="+mn-cs"/>
        </a:defRPr>
      </a:lvl6pPr>
      <a:lvl7pPr marL="2743200" algn="l" defTabSz="914400" rtl="0" eaLnBrk="1" latinLnBrk="0" hangingPunct="1">
        <a:defRPr sz="2000" kern="1200">
          <a:solidFill>
            <a:schemeClr val="tx1"/>
          </a:solidFill>
          <a:latin typeface="+mn-lt"/>
          <a:ea typeface="+mn-ea"/>
          <a:cs typeface="+mn-cs"/>
        </a:defRPr>
      </a:lvl7pPr>
      <a:lvl8pPr marL="3200400" algn="l" defTabSz="914400" rtl="0" eaLnBrk="1" latinLnBrk="0" hangingPunct="1">
        <a:defRPr sz="2000" kern="1200">
          <a:solidFill>
            <a:schemeClr val="tx1"/>
          </a:solidFill>
          <a:latin typeface="+mn-lt"/>
          <a:ea typeface="+mn-ea"/>
          <a:cs typeface="+mn-cs"/>
        </a:defRPr>
      </a:lvl8pPr>
      <a:lvl9pPr marL="3657600" algn="l" defTabSz="914400"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userDrawn="1">
          <p15:clr>
            <a:srgbClr val="F26B43"/>
          </p15:clr>
        </p15:guide>
        <p15:guide id="2" pos="344" userDrawn="1">
          <p15:clr>
            <a:srgbClr val="F26B43"/>
          </p15:clr>
        </p15:guide>
        <p15:guide id="3" orient="horz" pos="346" userDrawn="1">
          <p15:clr>
            <a:srgbClr val="F26B43"/>
          </p15:clr>
        </p15:guide>
        <p15:guide id="4" orient="horz" pos="4061" userDrawn="1">
          <p15:clr>
            <a:srgbClr val="F26B43"/>
          </p15:clr>
        </p15:guide>
        <p15:guide id="5" pos="7332" userDrawn="1">
          <p15:clr>
            <a:srgbClr val="F26B43"/>
          </p15:clr>
        </p15:guide>
        <p15:guide id="6" orient="horz" pos="383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info.cytivalifesciences.com/diagnostics-challenge-terms-and-conditions.html" TargetMode="External"/><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info.cytivalifesciences.com/immunoassay-rapid-test-challenge.html"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hyperlink" Target="https://info.cytivalifesciences.com/immunoassay-rapid-test-challenge.html" TargetMode="Externa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1.xml"/><Relationship Id="rId5" Type="http://schemas.openxmlformats.org/officeDocument/2006/relationships/image" Target="../media/image23.png"/><Relationship Id="rId4"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hyperlink" Target="https://www.cytiva.com/contact" TargetMode="External"/><Relationship Id="rId2" Type="http://schemas.openxmlformats.org/officeDocument/2006/relationships/hyperlink" Target="http://www.cytiva.com/" TargetMode="Externa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1236-E58D-8679-CB61-686DDA554C44}"/>
              </a:ext>
            </a:extLst>
          </p:cNvPr>
          <p:cNvSpPr>
            <a:spLocks noGrp="1"/>
          </p:cNvSpPr>
          <p:nvPr>
            <p:ph type="ctrTitle"/>
          </p:nvPr>
        </p:nvSpPr>
        <p:spPr/>
        <p:txBody>
          <a:bodyPr/>
          <a:lstStyle/>
          <a:p>
            <a:r>
              <a:rPr lang="en-US" dirty="0"/>
              <a:t>Diagnostics (Dx) Challenge 2024</a:t>
            </a:r>
          </a:p>
        </p:txBody>
      </p:sp>
      <p:sp>
        <p:nvSpPr>
          <p:cNvPr id="3" name="Subtitle 2">
            <a:extLst>
              <a:ext uri="{FF2B5EF4-FFF2-40B4-BE49-F238E27FC236}">
                <a16:creationId xmlns:a16="http://schemas.microsoft.com/office/drawing/2014/main" id="{44778171-1C1C-5B43-8750-792C4B222814}"/>
              </a:ext>
            </a:extLst>
          </p:cNvPr>
          <p:cNvSpPr>
            <a:spLocks noGrp="1"/>
          </p:cNvSpPr>
          <p:nvPr>
            <p:ph type="subTitle" idx="1"/>
          </p:nvPr>
        </p:nvSpPr>
        <p:spPr/>
        <p:txBody>
          <a:bodyPr/>
          <a:lstStyle/>
          <a:p>
            <a:r>
              <a:rPr lang="en-US" dirty="0"/>
              <a:t>United States and Canada</a:t>
            </a:r>
          </a:p>
        </p:txBody>
      </p:sp>
    </p:spTree>
    <p:extLst>
      <p:ext uri="{BB962C8B-B14F-4D97-AF65-F5344CB8AC3E}">
        <p14:creationId xmlns:p14="http://schemas.microsoft.com/office/powerpoint/2010/main" val="285876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DA46E-2CE6-A8BF-F3D0-FBD344714EC7}"/>
              </a:ext>
            </a:extLst>
          </p:cNvPr>
          <p:cNvSpPr>
            <a:spLocks noGrp="1"/>
          </p:cNvSpPr>
          <p:nvPr>
            <p:ph type="title"/>
          </p:nvPr>
        </p:nvSpPr>
        <p:spPr/>
        <p:txBody>
          <a:bodyPr/>
          <a:lstStyle/>
          <a:p>
            <a:r>
              <a:rPr lang="en-US" dirty="0"/>
              <a:t>What is the Cytiva Dx Challenge?</a:t>
            </a:r>
          </a:p>
        </p:txBody>
      </p:sp>
      <p:sp>
        <p:nvSpPr>
          <p:cNvPr id="3" name="Content Placeholder 2">
            <a:extLst>
              <a:ext uri="{FF2B5EF4-FFF2-40B4-BE49-F238E27FC236}">
                <a16:creationId xmlns:a16="http://schemas.microsoft.com/office/drawing/2014/main" id="{8F778F47-1B1C-BD6D-E902-42F8F4C12D65}"/>
              </a:ext>
            </a:extLst>
          </p:cNvPr>
          <p:cNvSpPr>
            <a:spLocks noGrp="1"/>
          </p:cNvSpPr>
          <p:nvPr>
            <p:ph sz="half" idx="1"/>
          </p:nvPr>
        </p:nvSpPr>
        <p:spPr>
          <a:xfrm>
            <a:off x="554229" y="1762125"/>
            <a:ext cx="7277102" cy="4181475"/>
          </a:xfrm>
        </p:spPr>
        <p:txBody>
          <a:bodyPr>
            <a:noAutofit/>
          </a:bodyPr>
          <a:lstStyle/>
          <a:p>
            <a:r>
              <a:rPr lang="en-US" sz="1800" dirty="0"/>
              <a:t>The Dx challenge is a competition open to all universities and biotech companies (academic, start-ups, larger companies, and institutions) within the US and Canada working on the development of new point-of-care immunoassays.</a:t>
            </a:r>
          </a:p>
          <a:p>
            <a:r>
              <a:rPr lang="en-US" sz="1800" dirty="0"/>
              <a:t>It is an opportunity for you to tell us about your development project, your initial research findings, current approaches for target detection and how the use of Cytiva components helps to improve the overall workflow.</a:t>
            </a:r>
          </a:p>
          <a:p>
            <a:r>
              <a:rPr lang="en-GB" sz="1800" dirty="0"/>
              <a:t>A panel of Cytiva judges will evaluate the projects submitted based on innovativeness and potential impact. Selected finalists will present to the panel, who will choose the Dx Challenge winners.  </a:t>
            </a:r>
          </a:p>
          <a:p>
            <a:r>
              <a:rPr lang="en-US" sz="1800" dirty="0"/>
              <a:t>Simply register your interest in the challenge and submit your entry between 12 February 2024 and 30 July 2024 at 5:00 PM CDT for your chance to win* a live or virtual coaching session. </a:t>
            </a:r>
            <a:endParaRPr lang="en-US" sz="1600" dirty="0"/>
          </a:p>
        </p:txBody>
      </p:sp>
      <p:pic>
        <p:nvPicPr>
          <p:cNvPr id="5" name="Picture 4" descr="A person in a white coat riding a scooter&#10;&#10;Description automatically generated">
            <a:extLst>
              <a:ext uri="{FF2B5EF4-FFF2-40B4-BE49-F238E27FC236}">
                <a16:creationId xmlns:a16="http://schemas.microsoft.com/office/drawing/2014/main" id="{C2D00820-C254-FAF4-AD15-4492DCD2FDBA}"/>
              </a:ext>
            </a:extLst>
          </p:cNvPr>
          <p:cNvPicPr>
            <a:picLocks noChangeAspect="1"/>
          </p:cNvPicPr>
          <p:nvPr/>
        </p:nvPicPr>
        <p:blipFill>
          <a:blip r:embed="rId2"/>
          <a:stretch>
            <a:fillRect/>
          </a:stretch>
        </p:blipFill>
        <p:spPr>
          <a:xfrm>
            <a:off x="8992463" y="1762125"/>
            <a:ext cx="2645308" cy="3967963"/>
          </a:xfrm>
          <a:prstGeom prst="rect">
            <a:avLst/>
          </a:prstGeom>
        </p:spPr>
      </p:pic>
      <p:sp>
        <p:nvSpPr>
          <p:cNvPr id="6" name="TextBox 5">
            <a:extLst>
              <a:ext uri="{FF2B5EF4-FFF2-40B4-BE49-F238E27FC236}">
                <a16:creationId xmlns:a16="http://schemas.microsoft.com/office/drawing/2014/main" id="{F66595CC-E030-E905-E3C4-C443352698B1}"/>
              </a:ext>
            </a:extLst>
          </p:cNvPr>
          <p:cNvSpPr txBox="1"/>
          <p:nvPr/>
        </p:nvSpPr>
        <p:spPr>
          <a:xfrm>
            <a:off x="687579" y="6024404"/>
            <a:ext cx="6096000" cy="246221"/>
          </a:xfrm>
          <a:prstGeom prst="rect">
            <a:avLst/>
          </a:prstGeom>
          <a:noFill/>
        </p:spPr>
        <p:txBody>
          <a:bodyPr wrap="square">
            <a:spAutoFit/>
          </a:bodyPr>
          <a:lstStyle/>
          <a:p>
            <a:r>
              <a:rPr lang="en-US" sz="1000" dirty="0"/>
              <a:t>*Terms and conditions apply </a:t>
            </a:r>
            <a:r>
              <a:rPr lang="en-US" sz="1000" dirty="0">
                <a:hlinkClick r:id="rId3"/>
              </a:rPr>
              <a:t>https://info.cytivalifesciences.com/diagnostics-challenge-terms-and-conditions.html</a:t>
            </a:r>
            <a:endParaRPr lang="en-US" sz="1000" dirty="0"/>
          </a:p>
        </p:txBody>
      </p:sp>
    </p:spTree>
    <p:extLst>
      <p:ext uri="{BB962C8B-B14F-4D97-AF65-F5344CB8AC3E}">
        <p14:creationId xmlns:p14="http://schemas.microsoft.com/office/powerpoint/2010/main" val="204617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15BB9B5-0EAA-0F2B-B9BB-F7C95273173D}"/>
              </a:ext>
            </a:extLst>
          </p:cNvPr>
          <p:cNvSpPr>
            <a:spLocks noGrp="1"/>
          </p:cNvSpPr>
          <p:nvPr>
            <p:ph type="title"/>
          </p:nvPr>
        </p:nvSpPr>
        <p:spPr>
          <a:xfrm>
            <a:off x="546099" y="549275"/>
            <a:ext cx="11091672" cy="1009041"/>
          </a:xfrm>
        </p:spPr>
        <p:txBody>
          <a:bodyPr anchor="t">
            <a:normAutofit/>
          </a:bodyPr>
          <a:lstStyle/>
          <a:p>
            <a:r>
              <a:rPr kumimoji="0" lang="en-US" i="0" u="none" strike="noStrike" kern="1200" cap="none" spc="0" normalizeH="0" baseline="0" noProof="0" dirty="0">
                <a:ln>
                  <a:noFill/>
                </a:ln>
                <a:effectLst/>
                <a:uLnTx/>
                <a:uFillTx/>
              </a:rPr>
              <a:t>What you can win</a:t>
            </a:r>
            <a:endParaRPr lang="en-US" dirty="0"/>
          </a:p>
        </p:txBody>
      </p:sp>
      <p:sp>
        <p:nvSpPr>
          <p:cNvPr id="3" name="Content Placeholder 2">
            <a:extLst>
              <a:ext uri="{FF2B5EF4-FFF2-40B4-BE49-F238E27FC236}">
                <a16:creationId xmlns:a16="http://schemas.microsoft.com/office/drawing/2014/main" id="{CB99AFC9-E6A6-A887-ECC5-F21981930C8D}"/>
              </a:ext>
            </a:extLst>
          </p:cNvPr>
          <p:cNvSpPr>
            <a:spLocks noGrp="1"/>
          </p:cNvSpPr>
          <p:nvPr>
            <p:ph sz="half" idx="1"/>
          </p:nvPr>
        </p:nvSpPr>
        <p:spPr>
          <a:xfrm>
            <a:off x="546098" y="1828800"/>
            <a:ext cx="7277102" cy="4251960"/>
          </a:xfrm>
        </p:spPr>
        <p:txBody>
          <a:bodyPr>
            <a:normAutofit/>
          </a:bodyPr>
          <a:lstStyle/>
          <a:p>
            <a:pPr>
              <a:spcBef>
                <a:spcPts val="1000"/>
              </a:spcBef>
              <a:defRPr/>
            </a:pPr>
            <a:r>
              <a:rPr kumimoji="0" lang="en-US" b="0" i="0" u="none" strike="noStrike" kern="1200" cap="none" spc="0" normalizeH="0" baseline="0" noProof="0" dirty="0">
                <a:ln>
                  <a:noFill/>
                </a:ln>
                <a:effectLst/>
                <a:uLnTx/>
                <a:uFillTx/>
              </a:rPr>
              <a:t>First place winner:</a:t>
            </a:r>
          </a:p>
          <a:p>
            <a:pPr lvl="1">
              <a:spcBef>
                <a:spcPts val="1000"/>
              </a:spcBef>
              <a:defRPr/>
            </a:pPr>
            <a:r>
              <a:rPr lang="en-US" dirty="0"/>
              <a:t>A five-day coaching session with our DX team at the Cytiva laboratory, in Dassel Germany</a:t>
            </a:r>
          </a:p>
          <a:p>
            <a:pPr lvl="1">
              <a:spcBef>
                <a:spcPts val="1000"/>
              </a:spcBef>
              <a:defRPr/>
            </a:pPr>
            <a:r>
              <a:rPr kumimoji="0" lang="en-US" b="0" i="0" u="none" strike="noStrike" kern="1200" cap="none" spc="0" normalizeH="0" baseline="0" noProof="0" dirty="0">
                <a:ln>
                  <a:noFill/>
                </a:ln>
                <a:effectLst/>
                <a:uLnTx/>
                <a:uFillTx/>
              </a:rPr>
              <a:t>Between October 28</a:t>
            </a:r>
            <a:r>
              <a:rPr kumimoji="0" lang="en-US" b="0" i="0" u="none" strike="noStrike" kern="1200" cap="none" spc="0" normalizeH="0" baseline="30000" noProof="0" dirty="0">
                <a:ln>
                  <a:noFill/>
                </a:ln>
                <a:effectLst/>
                <a:uLnTx/>
                <a:uFillTx/>
              </a:rPr>
              <a:t>th</a:t>
            </a:r>
            <a:r>
              <a:rPr kumimoji="0" lang="en-US" b="0" i="0" u="none" strike="noStrike" kern="1200" cap="none" spc="0" normalizeH="0" baseline="0" noProof="0" dirty="0">
                <a:ln>
                  <a:noFill/>
                </a:ln>
                <a:effectLst/>
                <a:uLnTx/>
                <a:uFillTx/>
              </a:rPr>
              <a:t> - November 1</a:t>
            </a:r>
            <a:r>
              <a:rPr kumimoji="0" lang="en-US" b="0" i="0" u="none" strike="noStrike" kern="1200" cap="none" spc="0" normalizeH="0" baseline="30000" noProof="0" dirty="0">
                <a:ln>
                  <a:noFill/>
                </a:ln>
                <a:effectLst/>
                <a:uLnTx/>
                <a:uFillTx/>
              </a:rPr>
              <a:t>st</a:t>
            </a:r>
            <a:r>
              <a:rPr lang="en-US" dirty="0"/>
              <a:t>, 2024</a:t>
            </a:r>
            <a:r>
              <a:rPr kumimoji="0" lang="en-US" b="0" i="0" u="none" strike="noStrike" kern="1200" cap="none" spc="0" normalizeH="0" baseline="0" noProof="0" dirty="0">
                <a:ln>
                  <a:noFill/>
                </a:ln>
                <a:effectLst/>
                <a:uLnTx/>
                <a:uFillTx/>
              </a:rPr>
              <a:t> </a:t>
            </a:r>
          </a:p>
          <a:p>
            <a:pPr>
              <a:spcBef>
                <a:spcPts val="1000"/>
              </a:spcBef>
              <a:defRPr/>
            </a:pPr>
            <a:r>
              <a:rPr lang="en-US" dirty="0"/>
              <a:t>Two second place winners:</a:t>
            </a:r>
          </a:p>
          <a:p>
            <a:pPr lvl="1">
              <a:spcBef>
                <a:spcPts val="1000"/>
              </a:spcBef>
              <a:defRPr/>
            </a:pPr>
            <a:r>
              <a:rPr lang="en-US" dirty="0"/>
              <a:t>A one-on-one virtual coaching session with our Cytiva DX team each</a:t>
            </a:r>
          </a:p>
        </p:txBody>
      </p:sp>
      <p:pic>
        <p:nvPicPr>
          <p:cNvPr id="4" name="Picture 3" descr="A green and black certificate&#10;&#10;Description automatically generated">
            <a:extLst>
              <a:ext uri="{FF2B5EF4-FFF2-40B4-BE49-F238E27FC236}">
                <a16:creationId xmlns:a16="http://schemas.microsoft.com/office/drawing/2014/main" id="{6AFBDA87-2D6F-9D36-B21B-A51C9D57FD25}"/>
              </a:ext>
            </a:extLst>
          </p:cNvPr>
          <p:cNvPicPr>
            <a:picLocks noChangeAspect="1"/>
          </p:cNvPicPr>
          <p:nvPr/>
        </p:nvPicPr>
        <p:blipFill>
          <a:blip r:embed="rId2"/>
          <a:stretch>
            <a:fillRect/>
          </a:stretch>
        </p:blipFill>
        <p:spPr>
          <a:xfrm>
            <a:off x="7823200" y="1558316"/>
            <a:ext cx="3810000" cy="3810000"/>
          </a:xfrm>
          <a:prstGeom prst="rect">
            <a:avLst/>
          </a:prstGeom>
        </p:spPr>
      </p:pic>
    </p:spTree>
    <p:extLst>
      <p:ext uri="{BB962C8B-B14F-4D97-AF65-F5344CB8AC3E}">
        <p14:creationId xmlns:p14="http://schemas.microsoft.com/office/powerpoint/2010/main" val="22312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E855EA-B07E-D290-01F6-7EE9B4B168AC}"/>
              </a:ext>
            </a:extLst>
          </p:cNvPr>
          <p:cNvSpPr txBox="1"/>
          <p:nvPr/>
        </p:nvSpPr>
        <p:spPr>
          <a:xfrm>
            <a:off x="546099" y="549275"/>
            <a:ext cx="11091672" cy="1009041"/>
          </a:xfrm>
          <a:prstGeom prst="rect">
            <a:avLst/>
          </a:prstGeom>
        </p:spPr>
        <p:txBody>
          <a:bodyPr vert="horz" lIns="0" tIns="0" rIns="0" bIns="0" rtlCol="0" anchor="t" anchorCtr="0">
            <a:normAutofit/>
          </a:bodyPr>
          <a:lstStyle/>
          <a:p>
            <a:pPr>
              <a:lnSpc>
                <a:spcPct val="85000"/>
              </a:lnSpc>
              <a:spcBef>
                <a:spcPct val="0"/>
              </a:spcBef>
              <a:spcAft>
                <a:spcPts val="600"/>
              </a:spcAft>
            </a:pPr>
            <a:r>
              <a:rPr lang="en-US" sz="3200" kern="1200" dirty="0">
                <a:latin typeface="+mj-lt"/>
                <a:ea typeface="+mj-ea"/>
                <a:cs typeface="+mj-cs"/>
              </a:rPr>
              <a:t>What are we looking for?</a:t>
            </a:r>
          </a:p>
        </p:txBody>
      </p:sp>
      <p:sp>
        <p:nvSpPr>
          <p:cNvPr id="3" name="TextBox 2">
            <a:extLst>
              <a:ext uri="{FF2B5EF4-FFF2-40B4-BE49-F238E27FC236}">
                <a16:creationId xmlns:a16="http://schemas.microsoft.com/office/drawing/2014/main" id="{C6FC64EA-4890-D7C9-E299-272144D2AAF0}"/>
              </a:ext>
            </a:extLst>
          </p:cNvPr>
          <p:cNvSpPr txBox="1"/>
          <p:nvPr/>
        </p:nvSpPr>
        <p:spPr>
          <a:xfrm>
            <a:off x="554229" y="1704783"/>
            <a:ext cx="7791118" cy="3996519"/>
          </a:xfrm>
          <a:prstGeom prst="rect">
            <a:avLst/>
          </a:prstGeom>
        </p:spPr>
        <p:txBody>
          <a:bodyPr vert="horz" lIns="0" tIns="0" rIns="0" bIns="0" spcCol="365760" rtlCol="0">
            <a:noAutofit/>
          </a:bodyPr>
          <a:lstStyle/>
          <a:p>
            <a:pPr marL="285750" indent="-285750">
              <a:lnSpc>
                <a:spcPct val="90000"/>
              </a:lnSpc>
              <a:spcBef>
                <a:spcPts val="1200"/>
              </a:spcBef>
              <a:buFont typeface="Arial" panose="020B0604020202020204" pitchFamily="34" charset="0"/>
              <a:buChar char="•"/>
            </a:pPr>
            <a:r>
              <a:rPr lang="en-US" sz="2000" b="0" i="0" dirty="0">
                <a:effectLst/>
              </a:rPr>
              <a:t>A detailed overview of a development project for a new point-of-care immunoassay using lateral-flow, flow-through or dipstick colorimetric platforms.</a:t>
            </a:r>
          </a:p>
          <a:p>
            <a:pPr marL="285750" indent="-285750">
              <a:lnSpc>
                <a:spcPct val="90000"/>
              </a:lnSpc>
              <a:spcBef>
                <a:spcPts val="1200"/>
              </a:spcBef>
              <a:buFont typeface="Arial" panose="020B0604020202020204" pitchFamily="34" charset="0"/>
              <a:buChar char="•"/>
            </a:pPr>
            <a:r>
              <a:rPr lang="en-US" sz="2000" b="0" i="0" dirty="0">
                <a:effectLst/>
              </a:rPr>
              <a:t>The project must be innovative, impactful and involve the development of a test for which there is no simple test kit commercially available.</a:t>
            </a:r>
          </a:p>
          <a:p>
            <a:pPr marL="285750" indent="-285750">
              <a:lnSpc>
                <a:spcPct val="90000"/>
              </a:lnSpc>
              <a:spcBef>
                <a:spcPts val="1200"/>
              </a:spcBef>
              <a:buFont typeface="Arial" panose="020B0604020202020204" pitchFamily="34" charset="0"/>
              <a:buChar char="•"/>
            </a:pPr>
            <a:r>
              <a:rPr lang="en-US" sz="2000" b="0" i="0" dirty="0">
                <a:effectLst/>
              </a:rPr>
              <a:t>You must be willing to use Whatman™ and/or Vivid ™ filter papers or membranes in the research and development and products used in the submitted project must be purchased from Cytiva or our approved distributors. </a:t>
            </a:r>
          </a:p>
        </p:txBody>
      </p:sp>
      <p:pic>
        <p:nvPicPr>
          <p:cNvPr id="2" name="Graphic 1">
            <a:extLst>
              <a:ext uri="{FF2B5EF4-FFF2-40B4-BE49-F238E27FC236}">
                <a16:creationId xmlns:a16="http://schemas.microsoft.com/office/drawing/2014/main" id="{138BB81E-99A0-98DC-8FB3-EDA69C13D3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45347" y="1704784"/>
            <a:ext cx="3456432" cy="3448431"/>
          </a:xfrm>
          <a:prstGeom prst="rect">
            <a:avLst/>
          </a:prstGeom>
        </p:spPr>
      </p:pic>
    </p:spTree>
    <p:extLst>
      <p:ext uri="{BB962C8B-B14F-4D97-AF65-F5344CB8AC3E}">
        <p14:creationId xmlns:p14="http://schemas.microsoft.com/office/powerpoint/2010/main" val="411831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73DEB-2BAD-75F6-A9CA-21AEF419B7FF}"/>
              </a:ext>
            </a:extLst>
          </p:cNvPr>
          <p:cNvSpPr>
            <a:spLocks noGrp="1"/>
          </p:cNvSpPr>
          <p:nvPr>
            <p:ph type="title"/>
          </p:nvPr>
        </p:nvSpPr>
        <p:spPr/>
        <p:txBody>
          <a:bodyPr anchor="t">
            <a:normAutofit/>
          </a:bodyPr>
          <a:lstStyle/>
          <a:p>
            <a:r>
              <a:rPr kumimoji="0" lang="en-US" i="0" u="none" strike="noStrike" kern="1200" cap="none" spc="0" normalizeH="0" baseline="0" noProof="0" dirty="0">
                <a:ln>
                  <a:noFill/>
                </a:ln>
                <a:effectLst/>
                <a:uLnTx/>
                <a:uFillTx/>
              </a:rPr>
              <a:t>Who can apply? </a:t>
            </a:r>
            <a:endParaRPr lang="en-US" dirty="0"/>
          </a:p>
        </p:txBody>
      </p:sp>
      <p:sp>
        <p:nvSpPr>
          <p:cNvPr id="3" name="Content Placeholder 2">
            <a:extLst>
              <a:ext uri="{FF2B5EF4-FFF2-40B4-BE49-F238E27FC236}">
                <a16:creationId xmlns:a16="http://schemas.microsoft.com/office/drawing/2014/main" id="{31147283-0CE4-6B5C-E4B2-B2E046FD1CBC}"/>
              </a:ext>
            </a:extLst>
          </p:cNvPr>
          <p:cNvSpPr>
            <a:spLocks noGrp="1"/>
          </p:cNvSpPr>
          <p:nvPr>
            <p:ph sz="half" idx="2"/>
          </p:nvPr>
        </p:nvSpPr>
        <p:spPr>
          <a:xfrm>
            <a:off x="546099" y="1219200"/>
            <a:ext cx="7898891" cy="5251738"/>
          </a:xfrm>
        </p:spPr>
        <p:txBody>
          <a:bodyPr>
            <a:normAutofit/>
          </a:bodyPr>
          <a:lstStyle/>
          <a:p>
            <a:pPr marL="0" indent="0">
              <a:lnSpc>
                <a:spcPct val="90000"/>
              </a:lnSpc>
              <a:buNone/>
            </a:pPr>
            <a:r>
              <a:rPr lang="en-US" b="1" i="0" dirty="0">
                <a:effectLst/>
                <a:latin typeface="+mj-lt"/>
              </a:rPr>
              <a:t>Answer these 5 questions to determine if you are eligible:</a:t>
            </a:r>
          </a:p>
          <a:p>
            <a:pPr marL="0" indent="0">
              <a:lnSpc>
                <a:spcPct val="90000"/>
              </a:lnSpc>
              <a:buNone/>
            </a:pPr>
            <a:endParaRPr lang="en-US" b="1" i="0" dirty="0">
              <a:effectLst/>
              <a:latin typeface="+mj-lt"/>
            </a:endParaRPr>
          </a:p>
          <a:p>
            <a:pPr marL="457200" indent="-457200">
              <a:lnSpc>
                <a:spcPct val="90000"/>
              </a:lnSpc>
              <a:buFont typeface="+mj-lt"/>
              <a:buAutoNum type="arabicPeriod"/>
            </a:pPr>
            <a:r>
              <a:rPr lang="en-US" b="0" i="0" dirty="0">
                <a:effectLst/>
              </a:rPr>
              <a:t>Are you working for a university or biotech company based in the US or Canada?</a:t>
            </a:r>
          </a:p>
          <a:p>
            <a:pPr marL="457200" indent="-457200">
              <a:lnSpc>
                <a:spcPct val="90000"/>
              </a:lnSpc>
              <a:buFont typeface="+mj-lt"/>
              <a:buAutoNum type="arabicPeriod"/>
            </a:pPr>
            <a:r>
              <a:rPr lang="en-US" b="0" i="0" dirty="0">
                <a:effectLst/>
              </a:rPr>
              <a:t>Are you working on the development of a new point-of-care immunoassay?</a:t>
            </a:r>
          </a:p>
          <a:p>
            <a:pPr marL="457200" indent="-457200">
              <a:lnSpc>
                <a:spcPct val="90000"/>
              </a:lnSpc>
              <a:buFont typeface="+mj-lt"/>
              <a:buAutoNum type="arabicPeriod"/>
            </a:pPr>
            <a:r>
              <a:rPr lang="en-US" b="0" i="0" dirty="0">
                <a:effectLst/>
              </a:rPr>
              <a:t>Are you working on an application which could make a transformative impact on the market, from disease identification to health monitoring?</a:t>
            </a:r>
          </a:p>
          <a:p>
            <a:pPr marL="457200" indent="-457200">
              <a:lnSpc>
                <a:spcPct val="90000"/>
              </a:lnSpc>
              <a:buFont typeface="+mj-lt"/>
              <a:buAutoNum type="arabicPeriod"/>
            </a:pPr>
            <a:r>
              <a:rPr lang="en-US" b="0" i="0" dirty="0">
                <a:effectLst/>
              </a:rPr>
              <a:t>Would you be available between 28</a:t>
            </a:r>
            <a:r>
              <a:rPr lang="en-US" b="0" i="0" baseline="30000" dirty="0">
                <a:effectLst/>
              </a:rPr>
              <a:t>th </a:t>
            </a:r>
            <a:r>
              <a:rPr lang="en-US" b="0" i="0" dirty="0">
                <a:effectLst/>
              </a:rPr>
              <a:t>October to </a:t>
            </a:r>
            <a:r>
              <a:rPr lang="en-US" dirty="0"/>
              <a:t>November 1</a:t>
            </a:r>
            <a:r>
              <a:rPr lang="en-US" baseline="30000" dirty="0"/>
              <a:t>st</a:t>
            </a:r>
            <a:r>
              <a:rPr lang="en-US" dirty="0"/>
              <a:t>, 2024, for a 5-day coaching session?</a:t>
            </a:r>
          </a:p>
          <a:p>
            <a:pPr marL="457200" indent="-457200">
              <a:lnSpc>
                <a:spcPct val="90000"/>
              </a:lnSpc>
              <a:buFont typeface="+mj-lt"/>
              <a:buAutoNum type="arabicPeriod"/>
            </a:pPr>
            <a:r>
              <a:rPr lang="en-US" dirty="0"/>
              <a:t>And most importantly… are you ready to win?</a:t>
            </a:r>
          </a:p>
          <a:p>
            <a:pPr marL="0" indent="0">
              <a:lnSpc>
                <a:spcPct val="90000"/>
              </a:lnSpc>
              <a:buNone/>
            </a:pPr>
            <a:endParaRPr lang="en-US" dirty="0"/>
          </a:p>
          <a:p>
            <a:pPr marL="0" indent="0">
              <a:lnSpc>
                <a:spcPct val="90000"/>
              </a:lnSpc>
              <a:buNone/>
            </a:pPr>
            <a:r>
              <a:rPr lang="en-US" b="1" dirty="0"/>
              <a:t>If you answered “yes” to these questions, then </a:t>
            </a:r>
            <a:r>
              <a:rPr lang="en-US" b="1" dirty="0">
                <a:hlinkClick r:id="rId2"/>
              </a:rPr>
              <a:t>register today</a:t>
            </a:r>
            <a:r>
              <a:rPr lang="en-US" b="1" dirty="0"/>
              <a:t>!</a:t>
            </a:r>
          </a:p>
          <a:p>
            <a:pPr marL="0" indent="0">
              <a:lnSpc>
                <a:spcPct val="90000"/>
              </a:lnSpc>
              <a:buNone/>
            </a:pPr>
            <a:endParaRPr lang="en-US" dirty="0"/>
          </a:p>
          <a:p>
            <a:pPr>
              <a:lnSpc>
                <a:spcPct val="90000"/>
              </a:lnSpc>
            </a:pPr>
            <a:endParaRPr lang="en-US" dirty="0"/>
          </a:p>
        </p:txBody>
      </p:sp>
      <p:pic>
        <p:nvPicPr>
          <p:cNvPr id="7" name="Picture 6" descr="A group of people in a line&#10;&#10;Description automatically generated">
            <a:extLst>
              <a:ext uri="{FF2B5EF4-FFF2-40B4-BE49-F238E27FC236}">
                <a16:creationId xmlns:a16="http://schemas.microsoft.com/office/drawing/2014/main" id="{3BE8D43E-4A73-00D1-3D5E-ABE0957D7B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4990" y="1758023"/>
            <a:ext cx="3200911" cy="3200911"/>
          </a:xfrm>
          <a:prstGeom prst="rect">
            <a:avLst/>
          </a:prstGeom>
        </p:spPr>
      </p:pic>
    </p:spTree>
    <p:extLst>
      <p:ext uri="{BB962C8B-B14F-4D97-AF65-F5344CB8AC3E}">
        <p14:creationId xmlns:p14="http://schemas.microsoft.com/office/powerpoint/2010/main" val="427870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44E8E-0F15-FECA-EC33-FF5157CCE1D4}"/>
              </a:ext>
            </a:extLst>
          </p:cNvPr>
          <p:cNvSpPr>
            <a:spLocks noGrp="1"/>
          </p:cNvSpPr>
          <p:nvPr>
            <p:ph type="title"/>
          </p:nvPr>
        </p:nvSpPr>
        <p:spPr/>
        <p:txBody>
          <a:bodyPr/>
          <a:lstStyle/>
          <a:p>
            <a:r>
              <a:rPr lang="en-US" sz="3200" dirty="0">
                <a:latin typeface="Cytiva Aktiv" panose="020B0504020202020204" pitchFamily="34" charset="0"/>
                <a:ea typeface="+mn-ea"/>
                <a:cs typeface="+mn-cs"/>
              </a:rPr>
              <a:t>Dx Challenge - </a:t>
            </a:r>
            <a:r>
              <a:rPr lang="en-US" dirty="0">
                <a:latin typeface="Cytiva Aktiv" panose="020B0504020202020204" pitchFamily="34" charset="0"/>
                <a:ea typeface="+mn-ea"/>
                <a:cs typeface="+mn-cs"/>
              </a:rPr>
              <a:t> Timeline</a:t>
            </a:r>
            <a:endParaRPr lang="en-US" dirty="0"/>
          </a:p>
        </p:txBody>
      </p:sp>
      <p:grpSp>
        <p:nvGrpSpPr>
          <p:cNvPr id="28" name="Group 27">
            <a:extLst>
              <a:ext uri="{FF2B5EF4-FFF2-40B4-BE49-F238E27FC236}">
                <a16:creationId xmlns:a16="http://schemas.microsoft.com/office/drawing/2014/main" id="{D99ED3DC-5EC2-6A61-3CBC-5D406285F2E8}"/>
              </a:ext>
            </a:extLst>
          </p:cNvPr>
          <p:cNvGrpSpPr/>
          <p:nvPr/>
        </p:nvGrpSpPr>
        <p:grpSpPr>
          <a:xfrm>
            <a:off x="265069" y="2291211"/>
            <a:ext cx="14918233" cy="2275577"/>
            <a:chOff x="173629" y="2882987"/>
            <a:chExt cx="14918233" cy="2275577"/>
          </a:xfrm>
        </p:grpSpPr>
        <p:grpSp>
          <p:nvGrpSpPr>
            <p:cNvPr id="27" name="Group 26">
              <a:extLst>
                <a:ext uri="{FF2B5EF4-FFF2-40B4-BE49-F238E27FC236}">
                  <a16:creationId xmlns:a16="http://schemas.microsoft.com/office/drawing/2014/main" id="{DCE2AAB1-8E3C-346A-84E5-918DC24F0729}"/>
                </a:ext>
              </a:extLst>
            </p:cNvPr>
            <p:cNvGrpSpPr/>
            <p:nvPr/>
          </p:nvGrpSpPr>
          <p:grpSpPr>
            <a:xfrm>
              <a:off x="173629" y="2882987"/>
              <a:ext cx="11561171" cy="2275577"/>
              <a:chOff x="173629" y="2882987"/>
              <a:chExt cx="11561171" cy="2275577"/>
            </a:xfrm>
          </p:grpSpPr>
          <p:sp>
            <p:nvSpPr>
              <p:cNvPr id="15" name="Arrow: Pentagon 14">
                <a:extLst>
                  <a:ext uri="{FF2B5EF4-FFF2-40B4-BE49-F238E27FC236}">
                    <a16:creationId xmlns:a16="http://schemas.microsoft.com/office/drawing/2014/main" id="{3259896E-EE58-CEAF-9052-6D8E8B7FBE31}"/>
                  </a:ext>
                </a:extLst>
              </p:cNvPr>
              <p:cNvSpPr/>
              <p:nvPr/>
            </p:nvSpPr>
            <p:spPr>
              <a:xfrm>
                <a:off x="8156554" y="2882987"/>
                <a:ext cx="3578246" cy="2247884"/>
              </a:xfrm>
              <a:prstGeom prst="homePlate">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Arrow: Pentagon 13">
                <a:extLst>
                  <a:ext uri="{FF2B5EF4-FFF2-40B4-BE49-F238E27FC236}">
                    <a16:creationId xmlns:a16="http://schemas.microsoft.com/office/drawing/2014/main" id="{6CBBD1F0-0D96-3F87-6A5C-3244B128AE8A}"/>
                  </a:ext>
                </a:extLst>
              </p:cNvPr>
              <p:cNvSpPr/>
              <p:nvPr/>
            </p:nvSpPr>
            <p:spPr>
              <a:xfrm>
                <a:off x="5205121" y="2882987"/>
                <a:ext cx="2641849" cy="2247884"/>
              </a:xfrm>
              <a:prstGeom prst="homePlate">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Arrow: Pentagon 12">
                <a:extLst>
                  <a:ext uri="{FF2B5EF4-FFF2-40B4-BE49-F238E27FC236}">
                    <a16:creationId xmlns:a16="http://schemas.microsoft.com/office/drawing/2014/main" id="{3197C7E6-8908-2958-4789-C9C927100B50}"/>
                  </a:ext>
                </a:extLst>
              </p:cNvPr>
              <p:cNvSpPr/>
              <p:nvPr/>
            </p:nvSpPr>
            <p:spPr>
              <a:xfrm>
                <a:off x="962537" y="2910680"/>
                <a:ext cx="3802504" cy="2247884"/>
              </a:xfrm>
              <a:prstGeom prst="homePlate">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C4AA54EF-38B2-0B50-FFD4-0810D10F67DF}"/>
                  </a:ext>
                </a:extLst>
              </p:cNvPr>
              <p:cNvSpPr txBox="1"/>
              <p:nvPr/>
            </p:nvSpPr>
            <p:spPr>
              <a:xfrm>
                <a:off x="5927789" y="3835393"/>
                <a:ext cx="1382649" cy="338554"/>
              </a:xfrm>
              <a:prstGeom prst="rect">
                <a:avLst/>
              </a:prstGeom>
              <a:noFill/>
            </p:spPr>
            <p:txBody>
              <a:bodyPr wrap="square">
                <a:spAutoFit/>
              </a:bodyPr>
              <a:lstStyle/>
              <a:p>
                <a:pPr lvl="0"/>
                <a:r>
                  <a:rPr lang="en-US" sz="1600" dirty="0"/>
                  <a:t>By </a:t>
                </a:r>
              </a:p>
            </p:txBody>
          </p:sp>
          <p:sp>
            <p:nvSpPr>
              <p:cNvPr id="16" name="Oval 15">
                <a:extLst>
                  <a:ext uri="{FF2B5EF4-FFF2-40B4-BE49-F238E27FC236}">
                    <a16:creationId xmlns:a16="http://schemas.microsoft.com/office/drawing/2014/main" id="{46DC1D40-A9E4-09EE-3E86-C8875BB2C557}"/>
                  </a:ext>
                </a:extLst>
              </p:cNvPr>
              <p:cNvSpPr/>
              <p:nvPr/>
            </p:nvSpPr>
            <p:spPr>
              <a:xfrm>
                <a:off x="173629" y="3270948"/>
                <a:ext cx="1578060" cy="1581078"/>
              </a:xfrm>
              <a:prstGeom prst="ellipse">
                <a:avLst/>
              </a:prstGeom>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r>
                  <a:rPr lang="en-US" sz="1400" b="1" dirty="0">
                    <a:solidFill>
                      <a:srgbClr val="FFFFFF"/>
                    </a:solidFill>
                    <a:latin typeface="Cytiva Aktiv"/>
                  </a:rPr>
                  <a:t>Submission Period</a:t>
                </a:r>
              </a:p>
            </p:txBody>
          </p:sp>
          <p:sp>
            <p:nvSpPr>
              <p:cNvPr id="5" name="TextBox 4">
                <a:extLst>
                  <a:ext uri="{FF2B5EF4-FFF2-40B4-BE49-F238E27FC236}">
                    <a16:creationId xmlns:a16="http://schemas.microsoft.com/office/drawing/2014/main" id="{45C86BA0-68CB-4C69-0EF9-DF0DFC25BE05}"/>
                  </a:ext>
                </a:extLst>
              </p:cNvPr>
              <p:cNvSpPr txBox="1"/>
              <p:nvPr/>
            </p:nvSpPr>
            <p:spPr>
              <a:xfrm>
                <a:off x="1794588" y="3835393"/>
                <a:ext cx="2470517" cy="338554"/>
              </a:xfrm>
              <a:prstGeom prst="rect">
                <a:avLst/>
              </a:prstGeom>
              <a:noFill/>
            </p:spPr>
            <p:txBody>
              <a:bodyPr wrap="square">
                <a:spAutoFit/>
              </a:bodyPr>
              <a:lstStyle/>
              <a:p>
                <a:pPr lvl="0"/>
                <a:r>
                  <a:rPr lang="en-US" sz="1600" dirty="0"/>
                  <a:t>February 12</a:t>
                </a:r>
                <a:r>
                  <a:rPr lang="en-US" sz="1600" baseline="30000" dirty="0"/>
                  <a:t>th</a:t>
                </a:r>
                <a:r>
                  <a:rPr lang="en-US" sz="1600" dirty="0"/>
                  <a:t> – July 30</a:t>
                </a:r>
                <a:r>
                  <a:rPr lang="en-US" sz="1600" baseline="30000" dirty="0"/>
                  <a:t>th</a:t>
                </a:r>
              </a:p>
            </p:txBody>
          </p:sp>
          <p:sp>
            <p:nvSpPr>
              <p:cNvPr id="23" name="Oval 22">
                <a:extLst>
                  <a:ext uri="{FF2B5EF4-FFF2-40B4-BE49-F238E27FC236}">
                    <a16:creationId xmlns:a16="http://schemas.microsoft.com/office/drawing/2014/main" id="{F1AC6DA7-6471-E10C-5635-180CC72104E4}"/>
                  </a:ext>
                </a:extLst>
              </p:cNvPr>
              <p:cNvSpPr/>
              <p:nvPr/>
            </p:nvSpPr>
            <p:spPr>
              <a:xfrm>
                <a:off x="4415969" y="3251005"/>
                <a:ext cx="1578060" cy="1581078"/>
              </a:xfrm>
              <a:prstGeom prst="ellipse">
                <a:avLst/>
              </a:prstGeom>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r>
                  <a:rPr lang="en-US" sz="1400" b="1" dirty="0">
                    <a:solidFill>
                      <a:srgbClr val="FFFFFF"/>
                    </a:solidFill>
                    <a:latin typeface="Cytiva Aktiv"/>
                  </a:rPr>
                  <a:t>Winners announced</a:t>
                </a:r>
              </a:p>
            </p:txBody>
          </p:sp>
          <p:sp>
            <p:nvSpPr>
              <p:cNvPr id="24" name="Oval 23">
                <a:extLst>
                  <a:ext uri="{FF2B5EF4-FFF2-40B4-BE49-F238E27FC236}">
                    <a16:creationId xmlns:a16="http://schemas.microsoft.com/office/drawing/2014/main" id="{6E4CC0F9-45C7-425E-6A60-0180E733BE8E}"/>
                  </a:ext>
                </a:extLst>
              </p:cNvPr>
              <p:cNvSpPr/>
              <p:nvPr/>
            </p:nvSpPr>
            <p:spPr>
              <a:xfrm>
                <a:off x="7367646" y="3214131"/>
                <a:ext cx="1578060" cy="1581078"/>
              </a:xfrm>
              <a:prstGeom prst="ellipse">
                <a:avLst/>
              </a:prstGeom>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r>
                  <a:rPr lang="en-US" sz="1600" b="1" dirty="0">
                    <a:solidFill>
                      <a:srgbClr val="FFFFFF"/>
                    </a:solidFill>
                    <a:latin typeface="Cytiva Aktiv"/>
                  </a:rPr>
                  <a:t>Workshop</a:t>
                </a:r>
              </a:p>
            </p:txBody>
          </p:sp>
        </p:grpSp>
        <p:sp>
          <p:nvSpPr>
            <p:cNvPr id="12" name="TextBox 11">
              <a:extLst>
                <a:ext uri="{FF2B5EF4-FFF2-40B4-BE49-F238E27FC236}">
                  <a16:creationId xmlns:a16="http://schemas.microsoft.com/office/drawing/2014/main" id="{FE3D1326-0121-0509-062C-3730B51764E3}"/>
                </a:ext>
              </a:extLst>
            </p:cNvPr>
            <p:cNvSpPr txBox="1"/>
            <p:nvPr/>
          </p:nvSpPr>
          <p:spPr>
            <a:xfrm>
              <a:off x="8945706" y="3865345"/>
              <a:ext cx="6146156" cy="338554"/>
            </a:xfrm>
            <a:prstGeom prst="rect">
              <a:avLst/>
            </a:prstGeom>
            <a:noFill/>
          </p:spPr>
          <p:txBody>
            <a:bodyPr wrap="square">
              <a:spAutoFit/>
            </a:bodyPr>
            <a:lstStyle/>
            <a:p>
              <a:pPr lvl="0"/>
              <a:r>
                <a:rPr lang="en-US" sz="1600" dirty="0"/>
                <a:t>October 28</a:t>
              </a:r>
              <a:r>
                <a:rPr lang="en-US" sz="1600" baseline="30000" dirty="0"/>
                <a:t>th</a:t>
              </a:r>
              <a:r>
                <a:rPr lang="en-US" sz="1600" dirty="0"/>
                <a:t> – November 1</a:t>
              </a:r>
              <a:r>
                <a:rPr lang="en-US" sz="1600" baseline="30000" dirty="0"/>
                <a:t>st</a:t>
              </a:r>
              <a:r>
                <a:rPr lang="en-US" sz="1600" dirty="0"/>
                <a:t> </a:t>
              </a:r>
            </a:p>
          </p:txBody>
        </p:sp>
      </p:grpSp>
      <p:sp>
        <p:nvSpPr>
          <p:cNvPr id="29" name="Title 1">
            <a:extLst>
              <a:ext uri="{FF2B5EF4-FFF2-40B4-BE49-F238E27FC236}">
                <a16:creationId xmlns:a16="http://schemas.microsoft.com/office/drawing/2014/main" id="{60B37510-8FA2-D9E5-6BEC-0FBD0C314487}"/>
              </a:ext>
            </a:extLst>
          </p:cNvPr>
          <p:cNvSpPr txBox="1">
            <a:spLocks/>
          </p:cNvSpPr>
          <p:nvPr/>
        </p:nvSpPr>
        <p:spPr>
          <a:xfrm>
            <a:off x="1053977" y="4927056"/>
            <a:ext cx="3622170" cy="1009041"/>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r>
              <a:rPr lang="en-US" b="1" dirty="0">
                <a:latin typeface="+mn-lt"/>
                <a:hlinkClick r:id="rId2"/>
              </a:rPr>
              <a:t>Register now!</a:t>
            </a:r>
            <a:endParaRPr lang="en-US" b="1" dirty="0">
              <a:latin typeface="+mn-lt"/>
            </a:endParaRPr>
          </a:p>
        </p:txBody>
      </p:sp>
      <p:sp>
        <p:nvSpPr>
          <p:cNvPr id="30" name="Title 1">
            <a:extLst>
              <a:ext uri="{FF2B5EF4-FFF2-40B4-BE49-F238E27FC236}">
                <a16:creationId xmlns:a16="http://schemas.microsoft.com/office/drawing/2014/main" id="{9A6E0D4C-DFB1-9246-C8B7-03186BABF444}"/>
              </a:ext>
            </a:extLst>
          </p:cNvPr>
          <p:cNvSpPr txBox="1">
            <a:spLocks/>
          </p:cNvSpPr>
          <p:nvPr/>
        </p:nvSpPr>
        <p:spPr>
          <a:xfrm>
            <a:off x="530601" y="1473988"/>
            <a:ext cx="11091672" cy="1009041"/>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r>
              <a:rPr lang="en-US" sz="2400" b="1" dirty="0">
                <a:latin typeface="Cytiva Aktiv" panose="020B0504020202020204" pitchFamily="34" charset="0"/>
                <a:ea typeface="+mn-ea"/>
                <a:cs typeface="+mn-cs"/>
              </a:rPr>
              <a:t>Dates to mark on your calendar:</a:t>
            </a:r>
            <a:endParaRPr lang="en-US" sz="2400" b="1" dirty="0"/>
          </a:p>
        </p:txBody>
      </p:sp>
      <p:sp>
        <p:nvSpPr>
          <p:cNvPr id="7" name="TextBox 6">
            <a:extLst>
              <a:ext uri="{FF2B5EF4-FFF2-40B4-BE49-F238E27FC236}">
                <a16:creationId xmlns:a16="http://schemas.microsoft.com/office/drawing/2014/main" id="{91EE7EC5-8D33-76B4-4697-10940757A1EC}"/>
              </a:ext>
            </a:extLst>
          </p:cNvPr>
          <p:cNvSpPr txBox="1"/>
          <p:nvPr/>
        </p:nvSpPr>
        <p:spPr>
          <a:xfrm>
            <a:off x="3854302" y="3207519"/>
            <a:ext cx="7687338" cy="369332"/>
          </a:xfrm>
          <a:prstGeom prst="rect">
            <a:avLst/>
          </a:prstGeom>
          <a:noFill/>
        </p:spPr>
        <p:txBody>
          <a:bodyPr wrap="square">
            <a:spAutoFit/>
          </a:bodyPr>
          <a:lstStyle/>
          <a:p>
            <a:r>
              <a:rPr lang="en-US" sz="1800" dirty="0"/>
              <a:t>                                                   </a:t>
            </a:r>
            <a:r>
              <a:rPr lang="en-US" sz="1600" dirty="0"/>
              <a:t>August 31</a:t>
            </a:r>
            <a:r>
              <a:rPr lang="en-US" sz="1600" baseline="30000" dirty="0"/>
              <a:t>st</a:t>
            </a:r>
            <a:r>
              <a:rPr lang="en-US" sz="1600" dirty="0"/>
              <a:t> </a:t>
            </a:r>
          </a:p>
        </p:txBody>
      </p:sp>
    </p:spTree>
    <p:extLst>
      <p:ext uri="{BB962C8B-B14F-4D97-AF65-F5344CB8AC3E}">
        <p14:creationId xmlns:p14="http://schemas.microsoft.com/office/powerpoint/2010/main" val="106960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12E1B-ACFC-9B9C-C489-9D7D264A3D83}"/>
              </a:ext>
            </a:extLst>
          </p:cNvPr>
          <p:cNvSpPr>
            <a:spLocks noGrp="1"/>
          </p:cNvSpPr>
          <p:nvPr>
            <p:ph type="title"/>
          </p:nvPr>
        </p:nvSpPr>
        <p:spPr/>
        <p:txBody>
          <a:bodyPr/>
          <a:lstStyle/>
          <a:p>
            <a:r>
              <a:rPr lang="en-US">
                <a:latin typeface="Cytiva Aktiv" panose="020B0504020202020204" pitchFamily="34" charset="0"/>
              </a:rPr>
              <a:t>Hear from a previous winner</a:t>
            </a:r>
            <a:endParaRPr lang="en-US" dirty="0"/>
          </a:p>
        </p:txBody>
      </p:sp>
      <p:sp>
        <p:nvSpPr>
          <p:cNvPr id="6" name="Title 1">
            <a:extLst>
              <a:ext uri="{FF2B5EF4-FFF2-40B4-BE49-F238E27FC236}">
                <a16:creationId xmlns:a16="http://schemas.microsoft.com/office/drawing/2014/main" id="{9307F43A-DE62-CBB6-97DC-6F63E73758B0}"/>
              </a:ext>
            </a:extLst>
          </p:cNvPr>
          <p:cNvSpPr txBox="1">
            <a:spLocks/>
          </p:cNvSpPr>
          <p:nvPr/>
        </p:nvSpPr>
        <p:spPr>
          <a:xfrm>
            <a:off x="738086" y="3238379"/>
            <a:ext cx="3622170" cy="1009041"/>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endParaRPr lang="en-US" b="1" dirty="0">
              <a:latin typeface="+mn-lt"/>
            </a:endParaRPr>
          </a:p>
        </p:txBody>
      </p:sp>
      <p:pic>
        <p:nvPicPr>
          <p:cNvPr id="5" name="86d2bdae-eedf-48d4-8b3c-6ff99ab7c76c">
            <a:hlinkClick r:id="" action="ppaction://media"/>
            <a:extLst>
              <a:ext uri="{FF2B5EF4-FFF2-40B4-BE49-F238E27FC236}">
                <a16:creationId xmlns:a16="http://schemas.microsoft.com/office/drawing/2014/main" id="{529B9E6E-0BEA-57CA-1599-4FF48AEEF06B}"/>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2310510" y="1558316"/>
            <a:ext cx="7562850" cy="4254500"/>
          </a:xfrm>
        </p:spPr>
      </p:pic>
    </p:spTree>
    <p:extLst>
      <p:ext uri="{BB962C8B-B14F-4D97-AF65-F5344CB8AC3E}">
        <p14:creationId xmlns:p14="http://schemas.microsoft.com/office/powerpoint/2010/main" val="4194237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1DEA110E-B732-F145-B0E4-7B50D1B3B822}"/>
              </a:ext>
            </a:extLst>
          </p:cNvPr>
          <p:cNvSpPr>
            <a:spLocks noGrp="1"/>
          </p:cNvSpPr>
          <p:nvPr>
            <p:ph type="body" sz="quarter" idx="10"/>
          </p:nvPr>
        </p:nvSpPr>
        <p:spPr>
          <a:xfrm>
            <a:off x="546098" y="3466431"/>
            <a:ext cx="6264005" cy="646332"/>
          </a:xfrm>
        </p:spPr>
        <p:txBody>
          <a:bodyPr/>
          <a:lstStyle/>
          <a:p>
            <a:r>
              <a:rPr lang="en-US" dirty="0"/>
              <a:t>Mindy Decker- Regional Marketing Manager, Americas</a:t>
            </a:r>
          </a:p>
        </p:txBody>
      </p:sp>
      <p:sp>
        <p:nvSpPr>
          <p:cNvPr id="12" name="Text Placeholder 2">
            <a:extLst>
              <a:ext uri="{FF2B5EF4-FFF2-40B4-BE49-F238E27FC236}">
                <a16:creationId xmlns:a16="http://schemas.microsoft.com/office/drawing/2014/main" id="{9998EBAA-9430-1049-854A-1A2027FA8596}"/>
              </a:ext>
            </a:extLst>
          </p:cNvPr>
          <p:cNvSpPr>
            <a:spLocks noGrp="1"/>
          </p:cNvSpPr>
          <p:nvPr>
            <p:ph type="body" sz="quarter" idx="11"/>
          </p:nvPr>
        </p:nvSpPr>
        <p:spPr/>
        <p:txBody>
          <a:bodyPr/>
          <a:lstStyle/>
          <a:p>
            <a:r>
              <a:rPr lang="en-US" dirty="0"/>
              <a:t>Mindy.decker@cytiva.com</a:t>
            </a:r>
          </a:p>
          <a:p>
            <a:r>
              <a:rPr lang="en-US" dirty="0"/>
              <a:t>+1-317-220-3325</a:t>
            </a:r>
          </a:p>
        </p:txBody>
      </p:sp>
      <p:sp>
        <p:nvSpPr>
          <p:cNvPr id="3" name="TextBox 2">
            <a:extLst>
              <a:ext uri="{FF2B5EF4-FFF2-40B4-BE49-F238E27FC236}">
                <a16:creationId xmlns:a16="http://schemas.microsoft.com/office/drawing/2014/main" id="{6C9DD2C5-601D-18DB-03BB-22FFEC214F68}"/>
              </a:ext>
            </a:extLst>
          </p:cNvPr>
          <p:cNvSpPr txBox="1"/>
          <p:nvPr/>
        </p:nvSpPr>
        <p:spPr>
          <a:xfrm>
            <a:off x="476428" y="2782669"/>
            <a:ext cx="6096000" cy="369332"/>
          </a:xfrm>
          <a:prstGeom prst="rect">
            <a:avLst/>
          </a:prstGeom>
          <a:noFill/>
        </p:spPr>
        <p:txBody>
          <a:bodyPr wrap="square">
            <a:spAutoFit/>
          </a:bodyPr>
          <a:lstStyle/>
          <a:p>
            <a:r>
              <a:rPr lang="en-US" dirty="0"/>
              <a:t>Please make contact if you have any questions</a:t>
            </a:r>
          </a:p>
        </p:txBody>
      </p:sp>
    </p:spTree>
    <p:extLst>
      <p:ext uri="{BB962C8B-B14F-4D97-AF65-F5344CB8AC3E}">
        <p14:creationId xmlns:p14="http://schemas.microsoft.com/office/powerpoint/2010/main" val="91308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20D17F38-B691-E74E-A89C-72951AB93A89}"/>
              </a:ext>
            </a:extLst>
          </p:cNvPr>
          <p:cNvSpPr>
            <a:spLocks noGrp="1"/>
          </p:cNvSpPr>
          <p:nvPr>
            <p:ph type="body" sz="quarter" idx="10"/>
          </p:nvPr>
        </p:nvSpPr>
        <p:spPr/>
        <p:txBody>
          <a:bodyPr>
            <a:normAutofit/>
          </a:bodyPr>
          <a:lstStyle/>
          <a:p>
            <a:r>
              <a:rPr lang="en-US" u="sng" dirty="0">
                <a:effectLst/>
                <a:latin typeface="Cytiva Aktiv" panose="020B0504020202020204" pitchFamily="34" charset="0"/>
                <a:ea typeface="Cytiva Aktiv" panose="020B05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www.cytiva.com</a:t>
            </a:r>
            <a:endParaRPr lang="en-SE" dirty="0">
              <a:effectLst/>
              <a:latin typeface="Cytiva Aktiv" panose="020B0504020202020204" pitchFamily="34" charset="0"/>
              <a:ea typeface="Cytiva Aktiv" panose="020B0504020202020204" pitchFamily="34" charset="0"/>
              <a:cs typeface="Times New Roman" panose="02020603050405020304" pitchFamily="18" charset="0"/>
            </a:endParaRPr>
          </a:p>
          <a:p>
            <a:r>
              <a:rPr lang="en-US" dirty="0">
                <a:effectLst/>
                <a:latin typeface="Cytiva Aktiv" panose="020B0504020202020204" pitchFamily="34" charset="0"/>
                <a:ea typeface="Cytiva Aktiv" panose="020B0504020202020204" pitchFamily="34" charset="0"/>
                <a:cs typeface="Times New Roman" panose="02020603050405020304" pitchFamily="18" charset="0"/>
              </a:rPr>
              <a:t> </a:t>
            </a:r>
            <a:endParaRPr lang="en-SE" dirty="0">
              <a:effectLst/>
              <a:latin typeface="Cytiva Aktiv" panose="020B0504020202020204" pitchFamily="34" charset="0"/>
              <a:ea typeface="Cytiva Aktiv" panose="020B0504020202020204" pitchFamily="34" charset="0"/>
              <a:cs typeface="Times New Roman" panose="02020603050405020304" pitchFamily="18" charset="0"/>
            </a:endParaRPr>
          </a:p>
          <a:p>
            <a:r>
              <a:rPr lang="en-US" dirty="0">
                <a:effectLst/>
                <a:latin typeface="Cytiva Aktiv" panose="020B0504020202020204" pitchFamily="34" charset="0"/>
                <a:ea typeface="Cytiva Aktiv" panose="020B0504020202020204" pitchFamily="34" charset="0"/>
                <a:cs typeface="Times New Roman" panose="02020603050405020304" pitchFamily="18" charset="0"/>
              </a:rPr>
              <a:t>Cytiva and the Drop logo are trademarks of Life Sciences IP Holdings Corp. or an affiliate doing business as Cytiva.</a:t>
            </a:r>
            <a:endParaRPr lang="en-SE" dirty="0">
              <a:effectLst/>
              <a:latin typeface="Cytiva Aktiv" panose="020B0504020202020204" pitchFamily="34" charset="0"/>
              <a:ea typeface="Cytiva Aktiv" panose="020B0504020202020204" pitchFamily="34" charset="0"/>
              <a:cs typeface="Times New Roman" panose="02020603050405020304" pitchFamily="18" charset="0"/>
            </a:endParaRPr>
          </a:p>
          <a:p>
            <a:r>
              <a:rPr lang="en-US" dirty="0">
                <a:latin typeface="Cytiva Aktiv" panose="020B0504020202020204" pitchFamily="34" charset="0"/>
                <a:ea typeface="Cytiva Aktiv" panose="020B0504020202020204" pitchFamily="34" charset="0"/>
                <a:cs typeface="Times New Roman" panose="02020603050405020304" pitchFamily="18" charset="0"/>
              </a:rPr>
              <a:t>Whatman ™ </a:t>
            </a:r>
            <a:r>
              <a:rPr lang="en-US" dirty="0">
                <a:effectLst/>
                <a:latin typeface="Cytiva Aktiv" panose="020B0504020202020204" pitchFamily="34" charset="0"/>
                <a:ea typeface="Cytiva Aktiv" panose="020B0504020202020204" pitchFamily="34" charset="0"/>
                <a:cs typeface="Times New Roman" panose="02020603050405020304" pitchFamily="18" charset="0"/>
              </a:rPr>
              <a:t>and Vivid ™ are trademarks of Global Life Sciences Solutions USA LLC or an affiliate doing business as Cytiva.</a:t>
            </a:r>
            <a:endParaRPr lang="en-SE" dirty="0">
              <a:effectLst/>
              <a:latin typeface="Cytiva Aktiv" panose="020B0504020202020204" pitchFamily="34" charset="0"/>
              <a:ea typeface="Cytiva Aktiv" panose="020B0504020202020204" pitchFamily="34" charset="0"/>
              <a:cs typeface="Times New Roman" panose="02020603050405020304" pitchFamily="18" charset="0"/>
            </a:endParaRPr>
          </a:p>
          <a:p>
            <a:r>
              <a:rPr lang="en-US" dirty="0">
                <a:effectLst/>
                <a:latin typeface="Cytiva Aktiv" panose="020B0504020202020204" pitchFamily="34" charset="0"/>
                <a:ea typeface="Cytiva Aktiv" panose="020B0504020202020204" pitchFamily="34" charset="0"/>
                <a:cs typeface="Times New Roman" panose="02020603050405020304" pitchFamily="18" charset="0"/>
              </a:rPr>
              <a:t>Any use of software may be subject to one or more end user license agreements, a copy of, or notice of which, are available on request. </a:t>
            </a:r>
            <a:endParaRPr lang="en-SE" dirty="0">
              <a:effectLst/>
              <a:latin typeface="Cytiva Aktiv" panose="020B0504020202020204" pitchFamily="34" charset="0"/>
              <a:ea typeface="Cytiva Aktiv" panose="020B0504020202020204" pitchFamily="34" charset="0"/>
              <a:cs typeface="Times New Roman" panose="02020603050405020304" pitchFamily="18" charset="0"/>
            </a:endParaRPr>
          </a:p>
          <a:p>
            <a:r>
              <a:rPr lang="en-US" dirty="0">
                <a:effectLst/>
                <a:latin typeface="Cytiva Aktiv" panose="020B0504020202020204" pitchFamily="34" charset="0"/>
                <a:ea typeface="Cytiva Aktiv" panose="020B0504020202020204" pitchFamily="34" charset="0"/>
                <a:cs typeface="Times New Roman" panose="02020603050405020304" pitchFamily="18" charset="0"/>
              </a:rPr>
              <a:t> </a:t>
            </a:r>
            <a:endParaRPr lang="en-SE" dirty="0">
              <a:effectLst/>
              <a:latin typeface="Cytiva Aktiv" panose="020B0504020202020204" pitchFamily="34" charset="0"/>
              <a:ea typeface="Cytiva Aktiv" panose="020B0504020202020204" pitchFamily="34" charset="0"/>
              <a:cs typeface="Times New Roman" panose="02020603050405020304" pitchFamily="18" charset="0"/>
            </a:endParaRPr>
          </a:p>
          <a:p>
            <a:r>
              <a:rPr lang="en-US" dirty="0">
                <a:effectLst/>
                <a:latin typeface="Cytiva Aktiv" panose="020B0504020202020204" pitchFamily="34" charset="0"/>
                <a:ea typeface="Cytiva Aktiv" panose="020B0504020202020204" pitchFamily="34" charset="0"/>
                <a:cs typeface="Times New Roman" panose="02020603050405020304" pitchFamily="18" charset="0"/>
              </a:rPr>
              <a:t>© </a:t>
            </a:r>
            <a:r>
              <a:rPr lang="en-US" dirty="0">
                <a:latin typeface="Cytiva Aktiv" panose="020B0504020202020204" pitchFamily="34" charset="0"/>
                <a:ea typeface="Cytiva Aktiv" panose="020B0504020202020204" pitchFamily="34" charset="0"/>
                <a:cs typeface="Times New Roman" panose="02020603050405020304" pitchFamily="18" charset="0"/>
              </a:rPr>
              <a:t>2024 </a:t>
            </a:r>
            <a:r>
              <a:rPr lang="en-US" dirty="0" err="1">
                <a:effectLst/>
                <a:latin typeface="Cytiva Aktiv" panose="020B0504020202020204" pitchFamily="34" charset="0"/>
                <a:ea typeface="Cytiva Aktiv" panose="020B0504020202020204" pitchFamily="34" charset="0"/>
                <a:cs typeface="Times New Roman" panose="02020603050405020304" pitchFamily="18" charset="0"/>
              </a:rPr>
              <a:t>Cytiva</a:t>
            </a:r>
            <a:endParaRPr lang="en-SE" dirty="0">
              <a:effectLst/>
              <a:latin typeface="Cytiva Aktiv" panose="020B0504020202020204" pitchFamily="34" charset="0"/>
              <a:ea typeface="Cytiva Aktiv" panose="020B0504020202020204" pitchFamily="34" charset="0"/>
              <a:cs typeface="Times New Roman" panose="02020603050405020304" pitchFamily="18" charset="0"/>
            </a:endParaRPr>
          </a:p>
          <a:p>
            <a:r>
              <a:rPr lang="en-SE" dirty="0">
                <a:effectLst/>
                <a:latin typeface="Cytiva Aktiv" panose="020B0504020202020204" pitchFamily="34" charset="0"/>
                <a:ea typeface="Cytiva Aktiv" panose="020B0504020202020204" pitchFamily="34" charset="0"/>
                <a:cs typeface="Times New Roman" panose="02020603050405020304" pitchFamily="18" charset="0"/>
              </a:rPr>
              <a:t> </a:t>
            </a:r>
          </a:p>
          <a:p>
            <a:r>
              <a:rPr lang="en-US" dirty="0">
                <a:effectLst/>
                <a:latin typeface="Cytiva Aktiv" panose="020B0504020202020204" pitchFamily="34" charset="0"/>
                <a:ea typeface="Cytiva Aktiv" panose="020B0504020202020204" pitchFamily="34" charset="0"/>
                <a:cs typeface="Times New Roman" panose="02020603050405020304" pitchFamily="18" charset="0"/>
              </a:rPr>
              <a:t>For local office contact information, visit </a:t>
            </a:r>
            <a:r>
              <a:rPr lang="en-US" u="sng" dirty="0">
                <a:effectLst/>
                <a:latin typeface="Cytiva Aktiv" panose="020B0504020202020204" pitchFamily="34" charset="0"/>
                <a:ea typeface="Cytiva Aktiv" panose="020B05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cytiva.com/contact</a:t>
            </a:r>
            <a:endParaRPr lang="en-SE" dirty="0">
              <a:effectLst/>
              <a:latin typeface="Cytiva Aktiv" panose="020B0504020202020204" pitchFamily="34" charset="0"/>
              <a:ea typeface="Cytiva Aktiv" panose="020B0504020202020204" pitchFamily="34" charset="0"/>
              <a:cs typeface="Times New Roman" panose="02020603050405020304" pitchFamily="18" charset="0"/>
            </a:endParaRPr>
          </a:p>
        </p:txBody>
      </p:sp>
      <p:sp>
        <p:nvSpPr>
          <p:cNvPr id="2" name="Text Placeholder 2">
            <a:extLst>
              <a:ext uri="{FF2B5EF4-FFF2-40B4-BE49-F238E27FC236}">
                <a16:creationId xmlns:a16="http://schemas.microsoft.com/office/drawing/2014/main" id="{FDAC3374-9866-E84B-8740-BC37484E03AA}"/>
              </a:ext>
            </a:extLst>
          </p:cNvPr>
          <p:cNvSpPr>
            <a:spLocks noGrp="1"/>
          </p:cNvSpPr>
          <p:nvPr>
            <p:ph type="body" sz="quarter" idx="11"/>
          </p:nvPr>
        </p:nvSpPr>
        <p:spPr/>
        <p:txBody>
          <a:bodyPr/>
          <a:lstStyle/>
          <a:p>
            <a:r>
              <a:rPr lang="en-US" dirty="0"/>
              <a:t>CY40549-06Mar24-PP</a:t>
            </a:r>
          </a:p>
        </p:txBody>
      </p:sp>
    </p:spTree>
    <p:extLst>
      <p:ext uri="{BB962C8B-B14F-4D97-AF65-F5344CB8AC3E}">
        <p14:creationId xmlns:p14="http://schemas.microsoft.com/office/powerpoint/2010/main" val="59032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ytiva">
  <a:themeElements>
    <a:clrScheme name="Cytiva Colors">
      <a:dk1>
        <a:srgbClr val="18181B"/>
      </a:dk1>
      <a:lt1>
        <a:srgbClr val="FFFFFF"/>
      </a:lt1>
      <a:dk2>
        <a:srgbClr val="00886F"/>
      </a:dk2>
      <a:lt2>
        <a:srgbClr val="E8E8E8"/>
      </a:lt2>
      <a:accent1>
        <a:srgbClr val="00886F"/>
      </a:accent1>
      <a:accent2>
        <a:srgbClr val="1B3064"/>
      </a:accent2>
      <a:accent3>
        <a:srgbClr val="FFF52D"/>
      </a:accent3>
      <a:accent4>
        <a:srgbClr val="FF5900"/>
      </a:accent4>
      <a:accent5>
        <a:srgbClr val="429DFF"/>
      </a:accent5>
      <a:accent6>
        <a:srgbClr val="18181B"/>
      </a:accent6>
      <a:hlink>
        <a:srgbClr val="00886F"/>
      </a:hlink>
      <a:folHlink>
        <a:srgbClr val="00886F"/>
      </a:folHlink>
    </a:clrScheme>
    <a:fontScheme name="Cytiva Fonts">
      <a:majorFont>
        <a:latin typeface="Cytiva Aktiv"/>
        <a:ea typeface=""/>
        <a:cs typeface=""/>
      </a:majorFont>
      <a:minorFont>
        <a:latin typeface="Cytiva Aktiv"/>
        <a:ea typeface=""/>
        <a:cs typeface=""/>
      </a:minorFont>
    </a:fontScheme>
    <a:fmtScheme name="Cytiva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Cytiva Aktiv"/>
          <a:buChar char="•"/>
          <a:defRPr sz="2000"/>
        </a:defPPr>
      </a:lstStyle>
    </a:txDef>
  </a:objectDefaults>
  <a:extraClrSchemeLst/>
  <a:custClrLst>
    <a:custClr name="Cytiva Green Shade 5">
      <a:srgbClr val="002320"/>
    </a:custClr>
    <a:custClr name="Cytiva Green Shade 4">
      <a:srgbClr val="003A30"/>
    </a:custClr>
    <a:custClr name="Cytiva Green Shade 3">
      <a:srgbClr val="004E3F"/>
    </a:custClr>
    <a:custClr name="Cytiva Green Shade 2">
      <a:srgbClr val="00614F"/>
    </a:custClr>
    <a:custClr name="Cytiva Green Shade 1">
      <a:srgbClr val="00755F"/>
    </a:custClr>
    <a:custClr name="Cytiva Green">
      <a:srgbClr val="00886F"/>
    </a:custClr>
    <a:custClr name="Cytiva Green Tint 4">
      <a:srgbClr val="33A08C"/>
    </a:custClr>
    <a:custClr name="Cytiva Green Tint 3">
      <a:srgbClr val="66B8A9"/>
    </a:custClr>
    <a:custClr name="Cytiva Green Tint 2">
      <a:srgbClr val="99CFC5"/>
    </a:custClr>
    <a:custClr name="Cytiva Green Tint 1">
      <a:srgbClr val="CCE7E2"/>
    </a:custClr>
    <a:custClr name="Cytiva Dark Blue Shade 5">
      <a:srgbClr val="00111E"/>
    </a:custClr>
    <a:custClr name="Cytiva Dark Blue Shade 4">
      <a:srgbClr val="01132D"/>
    </a:custClr>
    <a:custClr name="Cytiva Dark Blue Shade 3">
      <a:srgbClr val="0A1E37"/>
    </a:custClr>
    <a:custClr name="Cytiva Dark Blue Shade 2">
      <a:srgbClr val="0F2346"/>
    </a:custClr>
    <a:custClr name="Cytiva Dark Blue Shade 1">
      <a:srgbClr val="182C55"/>
    </a:custClr>
    <a:custClr name="Cytiva Dark Blue">
      <a:srgbClr val="1B3064"/>
    </a:custClr>
    <a:custClr name="Cytiva Dark Blue Tint 4">
      <a:srgbClr val="324573"/>
    </a:custClr>
    <a:custClr name="Cytiva Dark Blue Tint 3">
      <a:srgbClr val="495983"/>
    </a:custClr>
    <a:custClr name="Cytiva Dark Blue Tint 2">
      <a:srgbClr val="5F6E92"/>
    </a:custClr>
    <a:custClr name="Cytiva Dark Blue Tint 1">
      <a:srgbClr val="7683A2"/>
    </a:custClr>
    <a:custClr name="Cytiva Yellow Shade 5">
      <a:srgbClr val="40330A"/>
    </a:custClr>
    <a:custClr name="Cytiva Yellow Shade 4">
      <a:srgbClr val="59500C"/>
    </a:custClr>
    <a:custClr name="Cytiva Yellow Shade 3">
      <a:srgbClr val="7C6E12"/>
    </a:custClr>
    <a:custClr name="Cytiva Yellow Shade 2">
      <a:srgbClr val="B7A41E"/>
    </a:custClr>
    <a:custClr name="Cytiva Yellow Shade 1">
      <a:srgbClr val="EDDB21"/>
    </a:custClr>
    <a:custClr name="Cytiva Yellow">
      <a:srgbClr val="FFF52D"/>
    </a:custClr>
    <a:custClr name="Cytiva Yellow Tint 4">
      <a:srgbClr val="FFF86C"/>
    </a:custClr>
    <a:custClr name="Cytiva Yellow Tint 3">
      <a:srgbClr val="FFFA96"/>
    </a:custClr>
    <a:custClr name="Cytiva Yellow Tint 2">
      <a:srgbClr val="FFFCC0"/>
    </a:custClr>
    <a:custClr name="Cytiva Yellow Tint 1">
      <a:srgbClr val="FFFDDF"/>
    </a:custClr>
    <a:custClr name="Cytiva Orange Shade 5">
      <a:srgbClr val="401200"/>
    </a:custClr>
    <a:custClr name="Cytiva Orange Shade 4">
      <a:srgbClr val="5C1E00"/>
    </a:custClr>
    <a:custClr name="Cytiva Orange Shade 3">
      <a:srgbClr val="7B2801"/>
    </a:custClr>
    <a:custClr name="Cytiva Orange Shade 2">
      <a:srgbClr val="9E3700"/>
    </a:custClr>
    <a:custClr name="Cytiva Orange Shade 1">
      <a:srgbClr val="D84900"/>
    </a:custClr>
    <a:custClr name="Cytiva Orange">
      <a:srgbClr val="FF5900"/>
    </a:custClr>
    <a:custClr name="Cytiva Orange Tint 4">
      <a:srgbClr val="FF7A35"/>
    </a:custClr>
    <a:custClr name="Cytiva Orange Tint 3">
      <a:srgbClr val="FF9B67"/>
    </a:custClr>
    <a:custClr name="Cytiva Orange Tint 2">
      <a:srgbClr val="FFBD9A"/>
    </a:custClr>
    <a:custClr name="Cytiva Orange Tint 1">
      <a:srgbClr val="FFDECC"/>
    </a:custClr>
    <a:custClr name="Cytiva Light Blue Shade 5">
      <a:srgbClr val="1A3864"/>
    </a:custClr>
    <a:custClr name="Cytiva Light Blue Shade 4">
      <a:srgbClr val="224B82"/>
    </a:custClr>
    <a:custClr name="Cytiva Light Blue Shade 3">
      <a:srgbClr val="2B5EA0"/>
    </a:custClr>
    <a:custClr name="Cytiva Light Blue Shade 2">
      <a:srgbClr val="3371BE"/>
    </a:custClr>
    <a:custClr name="Cytiva Light Blue Shade 1">
      <a:srgbClr val="3C86DC"/>
    </a:custClr>
    <a:custClr name="Cytiva Light Blue">
      <a:srgbClr val="429DFF"/>
    </a:custClr>
    <a:custClr name="Cytiva Light Blue Tint 4">
      <a:srgbClr val="68B1FF"/>
    </a:custClr>
    <a:custClr name="Cytiva Light Blue Tint 3">
      <a:srgbClr val="8EC4FF"/>
    </a:custClr>
    <a:custClr name="Cytiva Light Blue Tint 2">
      <a:srgbClr val="B3D8FF"/>
    </a:custClr>
    <a:custClr name="Cytiva Light Blue Tint 1">
      <a:srgbClr val="D9EBFF"/>
    </a:custClr>
  </a:custClrLst>
  <a:extLst>
    <a:ext uri="{05A4C25C-085E-4340-85A3-A5531E510DB2}">
      <thm15:themeFamily xmlns:thm15="http://schemas.microsoft.com/office/thememl/2012/main" name="Presentation3" id="{F317E7AE-4818-4A49-A960-0FA625F61CA3}" vid="{5C799BC0-67CD-4A4F-88C3-47248460E787}"/>
    </a:ext>
  </a:extLst>
</a:theme>
</file>

<file path=ppt/theme/theme2.xml><?xml version="1.0" encoding="utf-8"?>
<a:theme xmlns:a="http://schemas.openxmlformats.org/drawingml/2006/main" name="Cytiva">
  <a:themeElements>
    <a:clrScheme name="Cytiva Colors">
      <a:dk1>
        <a:srgbClr val="18181B"/>
      </a:dk1>
      <a:lt1>
        <a:srgbClr val="FFFFFF"/>
      </a:lt1>
      <a:dk2>
        <a:srgbClr val="00886F"/>
      </a:dk2>
      <a:lt2>
        <a:srgbClr val="E8E8E8"/>
      </a:lt2>
      <a:accent1>
        <a:srgbClr val="00886F"/>
      </a:accent1>
      <a:accent2>
        <a:srgbClr val="1B3064"/>
      </a:accent2>
      <a:accent3>
        <a:srgbClr val="FFF52D"/>
      </a:accent3>
      <a:accent4>
        <a:srgbClr val="FF5900"/>
      </a:accent4>
      <a:accent5>
        <a:srgbClr val="429DFF"/>
      </a:accent5>
      <a:accent6>
        <a:srgbClr val="18181B"/>
      </a:accent6>
      <a:hlink>
        <a:srgbClr val="00886F"/>
      </a:hlink>
      <a:folHlink>
        <a:srgbClr val="00886F"/>
      </a:folHlink>
    </a:clrScheme>
    <a:fontScheme name="Cytiva Fonts">
      <a:majorFont>
        <a:latin typeface="Cytiva Aktiv"/>
        <a:ea typeface=""/>
        <a:cs typeface=""/>
      </a:majorFont>
      <a:minorFont>
        <a:latin typeface="Cytiva Aktiv"/>
        <a:ea typeface=""/>
        <a:cs typeface=""/>
      </a:minorFont>
    </a:fontScheme>
    <a:fmtScheme name="Cytiva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Cytiva Aktiv"/>
          <a:buChar char="•"/>
          <a:defRPr sz="2000"/>
        </a:defPPr>
      </a:lstStyle>
    </a:txDef>
  </a:objectDefaults>
  <a:extraClrSchemeLst/>
  <a:custClrLst>
    <a:custClr name="Cytiva Green Shade 5">
      <a:srgbClr val="002320"/>
    </a:custClr>
    <a:custClr name="Cytiva Green Shade 4">
      <a:srgbClr val="003A30"/>
    </a:custClr>
    <a:custClr name="Cytiva Green Shade 3">
      <a:srgbClr val="004E3F"/>
    </a:custClr>
    <a:custClr name="Cytiva Green Shade 2">
      <a:srgbClr val="00614F"/>
    </a:custClr>
    <a:custClr name="Cytiva Green Shade 1">
      <a:srgbClr val="00755F"/>
    </a:custClr>
    <a:custClr name="Cytiva Green">
      <a:srgbClr val="00886F"/>
    </a:custClr>
    <a:custClr name="Cytiva Green Tint 4">
      <a:srgbClr val="33A08C"/>
    </a:custClr>
    <a:custClr name="Cytiva Green Tint 3">
      <a:srgbClr val="66B8A9"/>
    </a:custClr>
    <a:custClr name="Cytiva Green Tint 2">
      <a:srgbClr val="99CFC5"/>
    </a:custClr>
    <a:custClr name="Cytiva Green Tint 1">
      <a:srgbClr val="CCE7E2"/>
    </a:custClr>
    <a:custClr name="Cytiva Dark Blue Shade 5">
      <a:srgbClr val="00111E"/>
    </a:custClr>
    <a:custClr name="Cytiva Dark Blue Shade 4">
      <a:srgbClr val="01132D"/>
    </a:custClr>
    <a:custClr name="Cytiva Dark Blue Shade 3">
      <a:srgbClr val="0A1E37"/>
    </a:custClr>
    <a:custClr name="Cytiva Dark Blue Shade 2">
      <a:srgbClr val="0F2346"/>
    </a:custClr>
    <a:custClr name="Cytiva Dark Blue Shade 1">
      <a:srgbClr val="182C55"/>
    </a:custClr>
    <a:custClr name="Cytiva Dark Blue">
      <a:srgbClr val="1B3064"/>
    </a:custClr>
    <a:custClr name="Cytiva Dark Blue Tint 4">
      <a:srgbClr val="324573"/>
    </a:custClr>
    <a:custClr name="Cytiva Dark Blue Tint 3">
      <a:srgbClr val="495983"/>
    </a:custClr>
    <a:custClr name="Cytiva Dark Blue Tint 2">
      <a:srgbClr val="5F6E92"/>
    </a:custClr>
    <a:custClr name="Cytiva Dark Blue Tint 1">
      <a:srgbClr val="7683A2"/>
    </a:custClr>
    <a:custClr name="Cytiva Yellow Shade 5">
      <a:srgbClr val="40330A"/>
    </a:custClr>
    <a:custClr name="Cytiva Yellow Shade 4">
      <a:srgbClr val="59500C"/>
    </a:custClr>
    <a:custClr name="Cytiva Yellow Shade 3">
      <a:srgbClr val="7C6E12"/>
    </a:custClr>
    <a:custClr name="Cytiva Yellow Shade 2">
      <a:srgbClr val="B7A41E"/>
    </a:custClr>
    <a:custClr name="Cytiva Yellow Shade 1">
      <a:srgbClr val="EDDB21"/>
    </a:custClr>
    <a:custClr name="Cytiva Yellow">
      <a:srgbClr val="FFF52D"/>
    </a:custClr>
    <a:custClr name="Cytiva Yellow Tint 4">
      <a:srgbClr val="FFF86C"/>
    </a:custClr>
    <a:custClr name="Cytiva Yellow Tint 3">
      <a:srgbClr val="FFFA96"/>
    </a:custClr>
    <a:custClr name="Cytiva Yellow Tint 2">
      <a:srgbClr val="FFFCC0"/>
    </a:custClr>
    <a:custClr name="Cytiva Yellow Tint 1">
      <a:srgbClr val="FFFDDF"/>
    </a:custClr>
    <a:custClr name="Cytiva Orange Shade 5">
      <a:srgbClr val="401200"/>
    </a:custClr>
    <a:custClr name="Cytiva Orange Shade 4">
      <a:srgbClr val="5C1E00"/>
    </a:custClr>
    <a:custClr name="Cytiva Orange Shade 3">
      <a:srgbClr val="7B2801"/>
    </a:custClr>
    <a:custClr name="Cytiva Orange Shade 2">
      <a:srgbClr val="9E3700"/>
    </a:custClr>
    <a:custClr name="Cytiva Orange Shade 1">
      <a:srgbClr val="D84900"/>
    </a:custClr>
    <a:custClr name="Cytiva Orange">
      <a:srgbClr val="FF5900"/>
    </a:custClr>
    <a:custClr name="Cytiva Orange Tint 4">
      <a:srgbClr val="FF7A35"/>
    </a:custClr>
    <a:custClr name="Cytiva Orange Tint 3">
      <a:srgbClr val="FF9B67"/>
    </a:custClr>
    <a:custClr name="Cytiva Orange Tint 2">
      <a:srgbClr val="FFBD9A"/>
    </a:custClr>
    <a:custClr name="Cytiva Orange Tint 1">
      <a:srgbClr val="FFDECC"/>
    </a:custClr>
    <a:custClr name="Cytiva Light Blue Shade 5">
      <a:srgbClr val="1A3864"/>
    </a:custClr>
    <a:custClr name="Cytiva Light Blue Shade 4">
      <a:srgbClr val="224B82"/>
    </a:custClr>
    <a:custClr name="Cytiva Light Blue Shade 3">
      <a:srgbClr val="2B5EA0"/>
    </a:custClr>
    <a:custClr name="Cytiva Light Blue Shade 2">
      <a:srgbClr val="3371BE"/>
    </a:custClr>
    <a:custClr name="Cytiva Light Blue Shade 1">
      <a:srgbClr val="3C86DC"/>
    </a:custClr>
    <a:custClr name="Cytiva Light Blue">
      <a:srgbClr val="429DFF"/>
    </a:custClr>
    <a:custClr name="Cytiva Light Blue Tint 4">
      <a:srgbClr val="68B1FF"/>
    </a:custClr>
    <a:custClr name="Cytiva Light Blue Tint 3">
      <a:srgbClr val="8EC4FF"/>
    </a:custClr>
    <a:custClr name="Cytiva Light Blue Tint 2">
      <a:srgbClr val="B3D8FF"/>
    </a:custClr>
    <a:custClr name="Cytiva Light Blue Tint 1">
      <a:srgbClr val="D9EBFF"/>
    </a:custClr>
  </a:custClrLst>
</a:theme>
</file>

<file path=ppt/theme/theme3.xml><?xml version="1.0" encoding="utf-8"?>
<a:theme xmlns:a="http://schemas.openxmlformats.org/drawingml/2006/main" name="Cytiva">
  <a:themeElements>
    <a:clrScheme name="Cytiva Colors">
      <a:dk1>
        <a:srgbClr val="18181B"/>
      </a:dk1>
      <a:lt1>
        <a:srgbClr val="FFFFFF"/>
      </a:lt1>
      <a:dk2>
        <a:srgbClr val="00886F"/>
      </a:dk2>
      <a:lt2>
        <a:srgbClr val="E8E8E8"/>
      </a:lt2>
      <a:accent1>
        <a:srgbClr val="00886F"/>
      </a:accent1>
      <a:accent2>
        <a:srgbClr val="1B3064"/>
      </a:accent2>
      <a:accent3>
        <a:srgbClr val="FFF52D"/>
      </a:accent3>
      <a:accent4>
        <a:srgbClr val="FF5900"/>
      </a:accent4>
      <a:accent5>
        <a:srgbClr val="429DFF"/>
      </a:accent5>
      <a:accent6>
        <a:srgbClr val="18181B"/>
      </a:accent6>
      <a:hlink>
        <a:srgbClr val="00886F"/>
      </a:hlink>
      <a:folHlink>
        <a:srgbClr val="00886F"/>
      </a:folHlink>
    </a:clrScheme>
    <a:fontScheme name="Cytiva Fonts">
      <a:majorFont>
        <a:latin typeface="Cytiva Aktiv"/>
        <a:ea typeface=""/>
        <a:cs typeface=""/>
      </a:majorFont>
      <a:minorFont>
        <a:latin typeface="Cytiva Aktiv"/>
        <a:ea typeface=""/>
        <a:cs typeface=""/>
      </a:minorFont>
    </a:fontScheme>
    <a:fmtScheme name="Cytiva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Cytiva Aktiv"/>
          <a:buChar char="•"/>
          <a:defRPr sz="2000"/>
        </a:defPPr>
      </a:lstStyle>
    </a:txDef>
  </a:objectDefaults>
  <a:extraClrSchemeLst/>
  <a:custClrLst>
    <a:custClr name="Cytiva Green Shade 5">
      <a:srgbClr val="002320"/>
    </a:custClr>
    <a:custClr name="Cytiva Green Shade 4">
      <a:srgbClr val="003A30"/>
    </a:custClr>
    <a:custClr name="Cytiva Green Shade 3">
      <a:srgbClr val="004E3F"/>
    </a:custClr>
    <a:custClr name="Cytiva Green Shade 2">
      <a:srgbClr val="00614F"/>
    </a:custClr>
    <a:custClr name="Cytiva Green Shade 1">
      <a:srgbClr val="00755F"/>
    </a:custClr>
    <a:custClr name="Cytiva Green">
      <a:srgbClr val="00886F"/>
    </a:custClr>
    <a:custClr name="Cytiva Green Tint 4">
      <a:srgbClr val="33A08C"/>
    </a:custClr>
    <a:custClr name="Cytiva Green Tint 3">
      <a:srgbClr val="66B8A9"/>
    </a:custClr>
    <a:custClr name="Cytiva Green Tint 2">
      <a:srgbClr val="99CFC5"/>
    </a:custClr>
    <a:custClr name="Cytiva Green Tint 1">
      <a:srgbClr val="CCE7E2"/>
    </a:custClr>
    <a:custClr name="Cytiva Dark Blue Shade 5">
      <a:srgbClr val="00111E"/>
    </a:custClr>
    <a:custClr name="Cytiva Dark Blue Shade 4">
      <a:srgbClr val="01132D"/>
    </a:custClr>
    <a:custClr name="Cytiva Dark Blue Shade 3">
      <a:srgbClr val="0A1E37"/>
    </a:custClr>
    <a:custClr name="Cytiva Dark Blue Shade 2">
      <a:srgbClr val="0F2346"/>
    </a:custClr>
    <a:custClr name="Cytiva Dark Blue Shade 1">
      <a:srgbClr val="182C55"/>
    </a:custClr>
    <a:custClr name="Cytiva Dark Blue">
      <a:srgbClr val="1B3064"/>
    </a:custClr>
    <a:custClr name="Cytiva Dark Blue Tint 4">
      <a:srgbClr val="324573"/>
    </a:custClr>
    <a:custClr name="Cytiva Dark Blue Tint 3">
      <a:srgbClr val="495983"/>
    </a:custClr>
    <a:custClr name="Cytiva Dark Blue Tint 2">
      <a:srgbClr val="5F6E92"/>
    </a:custClr>
    <a:custClr name="Cytiva Dark Blue Tint 1">
      <a:srgbClr val="7683A2"/>
    </a:custClr>
    <a:custClr name="Cytiva Yellow Shade 5">
      <a:srgbClr val="40330A"/>
    </a:custClr>
    <a:custClr name="Cytiva Yellow Shade 4">
      <a:srgbClr val="59500C"/>
    </a:custClr>
    <a:custClr name="Cytiva Yellow Shade 3">
      <a:srgbClr val="7C6E12"/>
    </a:custClr>
    <a:custClr name="Cytiva Yellow Shade 2">
      <a:srgbClr val="B7A41E"/>
    </a:custClr>
    <a:custClr name="Cytiva Yellow Shade 1">
      <a:srgbClr val="EDDB21"/>
    </a:custClr>
    <a:custClr name="Cytiva Yellow">
      <a:srgbClr val="FFF52D"/>
    </a:custClr>
    <a:custClr name="Cytiva Yellow Tint 4">
      <a:srgbClr val="FFF86C"/>
    </a:custClr>
    <a:custClr name="Cytiva Yellow Tint 3">
      <a:srgbClr val="FFFA96"/>
    </a:custClr>
    <a:custClr name="Cytiva Yellow Tint 2">
      <a:srgbClr val="FFFCC0"/>
    </a:custClr>
    <a:custClr name="Cytiva Yellow Tint 1">
      <a:srgbClr val="FFFDDF"/>
    </a:custClr>
    <a:custClr name="Cytiva Orange Shade 5">
      <a:srgbClr val="401200"/>
    </a:custClr>
    <a:custClr name="Cytiva Orange Shade 4">
      <a:srgbClr val="5C1E00"/>
    </a:custClr>
    <a:custClr name="Cytiva Orange Shade 3">
      <a:srgbClr val="7B2801"/>
    </a:custClr>
    <a:custClr name="Cytiva Orange Shade 2">
      <a:srgbClr val="9E3700"/>
    </a:custClr>
    <a:custClr name="Cytiva Orange Shade 1">
      <a:srgbClr val="D84900"/>
    </a:custClr>
    <a:custClr name="Cytiva Orange">
      <a:srgbClr val="FF5900"/>
    </a:custClr>
    <a:custClr name="Cytiva Orange Tint 4">
      <a:srgbClr val="FF7A35"/>
    </a:custClr>
    <a:custClr name="Cytiva Orange Tint 3">
      <a:srgbClr val="FF9B67"/>
    </a:custClr>
    <a:custClr name="Cytiva Orange Tint 2">
      <a:srgbClr val="FFBD9A"/>
    </a:custClr>
    <a:custClr name="Cytiva Orange Tint 1">
      <a:srgbClr val="FFDECC"/>
    </a:custClr>
    <a:custClr name="Cytiva Light Blue Shade 5">
      <a:srgbClr val="1A3864"/>
    </a:custClr>
    <a:custClr name="Cytiva Light Blue Shade 4">
      <a:srgbClr val="224B82"/>
    </a:custClr>
    <a:custClr name="Cytiva Light Blue Shade 3">
      <a:srgbClr val="2B5EA0"/>
    </a:custClr>
    <a:custClr name="Cytiva Light Blue Shade 2">
      <a:srgbClr val="3371BE"/>
    </a:custClr>
    <a:custClr name="Cytiva Light Blue Shade 1">
      <a:srgbClr val="3C86DC"/>
    </a:custClr>
    <a:custClr name="Cytiva Light Blue">
      <a:srgbClr val="429DFF"/>
    </a:custClr>
    <a:custClr name="Cytiva Light Blue Tint 4">
      <a:srgbClr val="68B1FF"/>
    </a:custClr>
    <a:custClr name="Cytiva Light Blue Tint 3">
      <a:srgbClr val="8EC4FF"/>
    </a:custClr>
    <a:custClr name="Cytiva Light Blue Tint 2">
      <a:srgbClr val="B3D8FF"/>
    </a:custClr>
    <a:custClr name="Cytiva Light Blue Tint 1">
      <a:srgbClr val="D9EBFF"/>
    </a:custClr>
  </a:custClrLst>
</a:theme>
</file>

<file path=ppt/theme/themeOverride1.xml><?xml version="1.0" encoding="utf-8"?>
<a:themeOverride xmlns:a="http://schemas.openxmlformats.org/drawingml/2006/main">
  <a:clrScheme name="Cytiva Colors">
    <a:dk1>
      <a:srgbClr val="18181B"/>
    </a:dk1>
    <a:lt1>
      <a:srgbClr val="FFFFFF"/>
    </a:lt1>
    <a:dk2>
      <a:srgbClr val="00886F"/>
    </a:dk2>
    <a:lt2>
      <a:srgbClr val="E8E8E8"/>
    </a:lt2>
    <a:accent1>
      <a:srgbClr val="00886F"/>
    </a:accent1>
    <a:accent2>
      <a:srgbClr val="1B3064"/>
    </a:accent2>
    <a:accent3>
      <a:srgbClr val="FFF52D"/>
    </a:accent3>
    <a:accent4>
      <a:srgbClr val="FF5900"/>
    </a:accent4>
    <a:accent5>
      <a:srgbClr val="429DFF"/>
    </a:accent5>
    <a:accent6>
      <a:srgbClr val="18181B"/>
    </a:accent6>
    <a:hlink>
      <a:srgbClr val="00886F"/>
    </a:hlink>
    <a:folHlink>
      <a:srgbClr val="00886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s xmlns="84f10deb-3a7f-470d-8481-462dcac9468a" xsi:nil="true"/>
    <TaxCatchAll xmlns="cb161535-a1b8-4937-aea6-944c9d46e9dc" xsi:nil="true"/>
    <lcf76f155ced4ddcb4097134ff3c332f xmlns="84f10deb-3a7f-470d-8481-462dcac9468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B30CB0EA00F9145A1118C4D12AFEA37" ma:contentTypeVersion="18" ma:contentTypeDescription="Create a new document." ma:contentTypeScope="" ma:versionID="9d3fc69e0c675ec8307e10b734801787">
  <xsd:schema xmlns:xsd="http://www.w3.org/2001/XMLSchema" xmlns:xs="http://www.w3.org/2001/XMLSchema" xmlns:p="http://schemas.microsoft.com/office/2006/metadata/properties" xmlns:ns2="84f10deb-3a7f-470d-8481-462dcac9468a" xmlns:ns3="cb161535-a1b8-4937-aea6-944c9d46e9dc" targetNamespace="http://schemas.microsoft.com/office/2006/metadata/properties" ma:root="true" ma:fieldsID="2bf4bdabb1e9dcd40c06e109ba3e8898" ns2:_="" ns3:_="">
    <xsd:import namespace="84f10deb-3a7f-470d-8481-462dcac9468a"/>
    <xsd:import namespace="cb161535-a1b8-4937-aea6-944c9d46e9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10deb-3a7f-470d-8481-462dcac94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893bb2c-950b-4672-b623-c5bc4517d6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Notes" ma:index="25"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161535-a1b8-4937-aea6-944c9d46e9d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bda470e-7df2-4545-a175-bd41f19d12b4}" ma:internalName="TaxCatchAll" ma:showField="CatchAllData" ma:web="cb161535-a1b8-4937-aea6-944c9d46e9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CA287F-095E-4BCF-83C4-F27C3404554F}">
  <ds:schemaRefs>
    <ds:schemaRef ds:uri="http://purl.org/dc/elements/1.1/"/>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schemas.microsoft.com/office/infopath/2007/PartnerControls"/>
    <ds:schemaRef ds:uri="cb161535-a1b8-4937-aea6-944c9d46e9dc"/>
    <ds:schemaRef ds:uri="84f10deb-3a7f-470d-8481-462dcac9468a"/>
    <ds:schemaRef ds:uri="http://www.w3.org/XML/1998/namespace"/>
    <ds:schemaRef ds:uri="http://purl.org/dc/terms/"/>
  </ds:schemaRefs>
</ds:datastoreItem>
</file>

<file path=customXml/itemProps2.xml><?xml version="1.0" encoding="utf-8"?>
<ds:datastoreItem xmlns:ds="http://schemas.openxmlformats.org/officeDocument/2006/customXml" ds:itemID="{F08F68F9-98CC-4170-99E9-483048ACFC49}">
  <ds:schemaRefs>
    <ds:schemaRef ds:uri="http://schemas.microsoft.com/sharepoint/v3/contenttype/forms"/>
  </ds:schemaRefs>
</ds:datastoreItem>
</file>

<file path=customXml/itemProps3.xml><?xml version="1.0" encoding="utf-8"?>
<ds:datastoreItem xmlns:ds="http://schemas.openxmlformats.org/officeDocument/2006/customXml" ds:itemID="{E79FAD9A-A698-44C3-BCEB-43AA1F1C56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10deb-3a7f-470d-8481-462dcac9468a"/>
    <ds:schemaRef ds:uri="cb161535-a1b8-4937-aea6-944c9d46e9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3426</TotalTime>
  <Words>586</Words>
  <Application>Microsoft Office PowerPoint</Application>
  <PresentationFormat>Widescreen</PresentationFormat>
  <Paragraphs>53</Paragraphs>
  <Slides>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Cytiva Aktiv</vt:lpstr>
      <vt:lpstr>Arial</vt:lpstr>
      <vt:lpstr>Calibri</vt:lpstr>
      <vt:lpstr>Cytiva</vt:lpstr>
      <vt:lpstr>Diagnostics (Dx) Challenge 2024</vt:lpstr>
      <vt:lpstr>What is the Cytiva Dx Challenge?</vt:lpstr>
      <vt:lpstr>What you can win</vt:lpstr>
      <vt:lpstr>PowerPoint Presentation</vt:lpstr>
      <vt:lpstr>Who can apply? </vt:lpstr>
      <vt:lpstr>Dx Challenge -  Timeline</vt:lpstr>
      <vt:lpstr>Hear from a previous winner</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Diagnostics(Dx) Challenge 2024</dc:title>
  <dc:subject/>
  <dc:creator>Beckham, Lewis</dc:creator>
  <cp:keywords/>
  <dc:description/>
  <cp:lastModifiedBy>Jordan, Daphne</cp:lastModifiedBy>
  <cp:revision>13</cp:revision>
  <dcterms:created xsi:type="dcterms:W3CDTF">2023-12-18T20:18:17Z</dcterms:created>
  <dcterms:modified xsi:type="dcterms:W3CDTF">2024-03-06T15:29:32Z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8041ff-f5de-4583-8841-e2a1851ee5d2_Enabled">
    <vt:lpwstr>true</vt:lpwstr>
  </property>
  <property fmtid="{D5CDD505-2E9C-101B-9397-08002B2CF9AE}" pid="3" name="MSIP_Label_f48041ff-f5de-4583-8841-e2a1851ee5d2_SetDate">
    <vt:lpwstr>2023-01-24T08:15:35Z</vt:lpwstr>
  </property>
  <property fmtid="{D5CDD505-2E9C-101B-9397-08002B2CF9AE}" pid="4" name="MSIP_Label_f48041ff-f5de-4583-8841-e2a1851ee5d2_Method">
    <vt:lpwstr>Privileged</vt:lpwstr>
  </property>
  <property fmtid="{D5CDD505-2E9C-101B-9397-08002B2CF9AE}" pid="5" name="MSIP_Label_f48041ff-f5de-4583-8841-e2a1851ee5d2_Name">
    <vt:lpwstr>Confidential</vt:lpwstr>
  </property>
  <property fmtid="{D5CDD505-2E9C-101B-9397-08002B2CF9AE}" pid="6" name="MSIP_Label_f48041ff-f5de-4583-8841-e2a1851ee5d2_SiteId">
    <vt:lpwstr>771c9c47-7f24-44dc-958e-34f8713a8394</vt:lpwstr>
  </property>
  <property fmtid="{D5CDD505-2E9C-101B-9397-08002B2CF9AE}" pid="7" name="MSIP_Label_f48041ff-f5de-4583-8841-e2a1851ee5d2_ActionId">
    <vt:lpwstr>bf8d21cf-0dd5-4281-94f8-0002ef00ad1c</vt:lpwstr>
  </property>
  <property fmtid="{D5CDD505-2E9C-101B-9397-08002B2CF9AE}" pid="8" name="MSIP_Label_f48041ff-f5de-4583-8841-e2a1851ee5d2_ContentBits">
    <vt:lpwstr>2</vt:lpwstr>
  </property>
  <property fmtid="{D5CDD505-2E9C-101B-9397-08002B2CF9AE}" pid="9" name="ContentTypeId">
    <vt:lpwstr>0x010100FB30CB0EA00F9145A1118C4D12AFEA37</vt:lpwstr>
  </property>
  <property fmtid="{D5CDD505-2E9C-101B-9397-08002B2CF9AE}" pid="10" name="MediaServiceImageTags">
    <vt:lpwstr/>
  </property>
</Properties>
</file>